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147481852" r:id="rId2"/>
    <p:sldId id="2147481856" r:id="rId3"/>
    <p:sldId id="2147481853" r:id="rId4"/>
    <p:sldId id="2147481854" r:id="rId5"/>
    <p:sldId id="2147481855" r:id="rId6"/>
    <p:sldId id="2147481851"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7" autoAdjust="0"/>
    <p:restoredTop sz="94660"/>
  </p:normalViewPr>
  <p:slideViewPr>
    <p:cSldViewPr snapToGrid="0">
      <p:cViewPr varScale="1">
        <p:scale>
          <a:sx n="78" d="100"/>
          <a:sy n="78" d="100"/>
        </p:scale>
        <p:origin x="92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OTOSHI TANAKA (田中 尚敏)" userId="b9fe0b1e-4426-4048-b569-ac1ff6594632" providerId="ADAL" clId="{D0BDF4AD-BD40-456D-BECE-99ED56C0418D}"/>
    <pc:docChg chg="undo custSel addSld delSld modSld">
      <pc:chgData name="NAOTOSHI TANAKA (田中 尚敏)" userId="b9fe0b1e-4426-4048-b569-ac1ff6594632" providerId="ADAL" clId="{D0BDF4AD-BD40-456D-BECE-99ED56C0418D}" dt="2026-05-07T07:02:48.456" v="2585" actId="1076"/>
      <pc:docMkLst>
        <pc:docMk/>
      </pc:docMkLst>
      <pc:sldChg chg="addSp delSp modSp mod">
        <pc:chgData name="NAOTOSHI TANAKA (田中 尚敏)" userId="b9fe0b1e-4426-4048-b569-ac1ff6594632" providerId="ADAL" clId="{D0BDF4AD-BD40-456D-BECE-99ED56C0418D}" dt="2026-05-07T07:02:48.456" v="2585" actId="1076"/>
        <pc:sldMkLst>
          <pc:docMk/>
          <pc:sldMk cId="3867675009" sldId="2147481852"/>
        </pc:sldMkLst>
        <pc:spChg chg="del">
          <ac:chgData name="NAOTOSHI TANAKA (田中 尚敏)" userId="b9fe0b1e-4426-4048-b569-ac1ff6594632" providerId="ADAL" clId="{D0BDF4AD-BD40-456D-BECE-99ED56C0418D}" dt="2026-05-07T06:51:49.664" v="2256" actId="478"/>
          <ac:spMkLst>
            <pc:docMk/>
            <pc:sldMk cId="3867675009" sldId="2147481852"/>
            <ac:spMk id="5" creationId="{924B8952-2198-ACC7-B943-D9D475597589}"/>
          </ac:spMkLst>
        </pc:spChg>
        <pc:spChg chg="del">
          <ac:chgData name="NAOTOSHI TANAKA (田中 尚敏)" userId="b9fe0b1e-4426-4048-b569-ac1ff6594632" providerId="ADAL" clId="{D0BDF4AD-BD40-456D-BECE-99ED56C0418D}" dt="2026-05-07T06:51:49.664" v="2256" actId="478"/>
          <ac:spMkLst>
            <pc:docMk/>
            <pc:sldMk cId="3867675009" sldId="2147481852"/>
            <ac:spMk id="12" creationId="{3380CF93-DECF-2153-A413-45EB78274C80}"/>
          </ac:spMkLst>
        </pc:spChg>
        <pc:spChg chg="add mod">
          <ac:chgData name="NAOTOSHI TANAKA (田中 尚敏)" userId="b9fe0b1e-4426-4048-b569-ac1ff6594632" providerId="ADAL" clId="{D0BDF4AD-BD40-456D-BECE-99ED56C0418D}" dt="2026-05-07T06:54:21.388" v="2349" actId="14100"/>
          <ac:spMkLst>
            <pc:docMk/>
            <pc:sldMk cId="3867675009" sldId="2147481852"/>
            <ac:spMk id="13" creationId="{F75A4ED7-F1DF-04A5-CAAE-E6050D064A6F}"/>
          </ac:spMkLst>
        </pc:spChg>
        <pc:spChg chg="add mod">
          <ac:chgData name="NAOTOSHI TANAKA (田中 尚敏)" userId="b9fe0b1e-4426-4048-b569-ac1ff6594632" providerId="ADAL" clId="{D0BDF4AD-BD40-456D-BECE-99ED56C0418D}" dt="2026-05-07T06:56:58.457" v="2379" actId="14100"/>
          <ac:spMkLst>
            <pc:docMk/>
            <pc:sldMk cId="3867675009" sldId="2147481852"/>
            <ac:spMk id="14" creationId="{6FD68A04-97AF-ED3D-85F7-BD6ACC1A1F7D}"/>
          </ac:spMkLst>
        </pc:spChg>
        <pc:spChg chg="add mod">
          <ac:chgData name="NAOTOSHI TANAKA (田中 尚敏)" userId="b9fe0b1e-4426-4048-b569-ac1ff6594632" providerId="ADAL" clId="{D0BDF4AD-BD40-456D-BECE-99ED56C0418D}" dt="2026-05-07T06:55:35.291" v="2367" actId="1076"/>
          <ac:spMkLst>
            <pc:docMk/>
            <pc:sldMk cId="3867675009" sldId="2147481852"/>
            <ac:spMk id="15" creationId="{735F3F96-D122-ACB5-2700-9FB3B44AECE8}"/>
          </ac:spMkLst>
        </pc:spChg>
        <pc:spChg chg="del mod">
          <ac:chgData name="NAOTOSHI TANAKA (田中 尚敏)" userId="b9fe0b1e-4426-4048-b569-ac1ff6594632" providerId="ADAL" clId="{D0BDF4AD-BD40-456D-BECE-99ED56C0418D}" dt="2026-05-07T06:51:49.664" v="2256" actId="478"/>
          <ac:spMkLst>
            <pc:docMk/>
            <pc:sldMk cId="3867675009" sldId="2147481852"/>
            <ac:spMk id="16" creationId="{F1BA076F-E9DC-35B8-E699-21A056780978}"/>
          </ac:spMkLst>
        </pc:spChg>
        <pc:spChg chg="add mod">
          <ac:chgData name="NAOTOSHI TANAKA (田中 尚敏)" userId="b9fe0b1e-4426-4048-b569-ac1ff6594632" providerId="ADAL" clId="{D0BDF4AD-BD40-456D-BECE-99ED56C0418D}" dt="2026-05-07T06:55:56.969" v="2370" actId="14100"/>
          <ac:spMkLst>
            <pc:docMk/>
            <pc:sldMk cId="3867675009" sldId="2147481852"/>
            <ac:spMk id="17" creationId="{A7049633-D5A7-3C4D-AAF0-1054BD6E4115}"/>
          </ac:spMkLst>
        </pc:spChg>
        <pc:spChg chg="add mod">
          <ac:chgData name="NAOTOSHI TANAKA (田中 尚敏)" userId="b9fe0b1e-4426-4048-b569-ac1ff6594632" providerId="ADAL" clId="{D0BDF4AD-BD40-456D-BECE-99ED56C0418D}" dt="2026-05-07T06:56:23.272" v="2373" actId="208"/>
          <ac:spMkLst>
            <pc:docMk/>
            <pc:sldMk cId="3867675009" sldId="2147481852"/>
            <ac:spMk id="18" creationId="{7EF704C5-1DE6-59FF-2BD3-1D9504B9C643}"/>
          </ac:spMkLst>
        </pc:spChg>
        <pc:spChg chg="add mod">
          <ac:chgData name="NAOTOSHI TANAKA (田中 尚敏)" userId="b9fe0b1e-4426-4048-b569-ac1ff6594632" providerId="ADAL" clId="{D0BDF4AD-BD40-456D-BECE-99ED56C0418D}" dt="2026-05-07T06:56:31.502" v="2375" actId="14100"/>
          <ac:spMkLst>
            <pc:docMk/>
            <pc:sldMk cId="3867675009" sldId="2147481852"/>
            <ac:spMk id="19" creationId="{D049681A-5CB6-B48C-C2FD-1085AFED1572}"/>
          </ac:spMkLst>
        </pc:spChg>
        <pc:spChg chg="add mod">
          <ac:chgData name="NAOTOSHI TANAKA (田中 尚敏)" userId="b9fe0b1e-4426-4048-b569-ac1ff6594632" providerId="ADAL" clId="{D0BDF4AD-BD40-456D-BECE-99ED56C0418D}" dt="2026-05-07T06:58:02.399" v="2388" actId="14100"/>
          <ac:spMkLst>
            <pc:docMk/>
            <pc:sldMk cId="3867675009" sldId="2147481852"/>
            <ac:spMk id="20" creationId="{A8DD7A85-F2F7-D7FD-E446-D933F81CF2E6}"/>
          </ac:spMkLst>
        </pc:spChg>
        <pc:spChg chg="add mod">
          <ac:chgData name="NAOTOSHI TANAKA (田中 尚敏)" userId="b9fe0b1e-4426-4048-b569-ac1ff6594632" providerId="ADAL" clId="{D0BDF4AD-BD40-456D-BECE-99ED56C0418D}" dt="2026-05-07T06:57:04.993" v="2381" actId="571"/>
          <ac:spMkLst>
            <pc:docMk/>
            <pc:sldMk cId="3867675009" sldId="2147481852"/>
            <ac:spMk id="22" creationId="{9C371C0D-1ED1-B06A-AA9C-42146C98B526}"/>
          </ac:spMkLst>
        </pc:spChg>
        <pc:spChg chg="add mod">
          <ac:chgData name="NAOTOSHI TANAKA (田中 尚敏)" userId="b9fe0b1e-4426-4048-b569-ac1ff6594632" providerId="ADAL" clId="{D0BDF4AD-BD40-456D-BECE-99ED56C0418D}" dt="2026-05-07T06:57:36.500" v="2386" actId="14100"/>
          <ac:spMkLst>
            <pc:docMk/>
            <pc:sldMk cId="3867675009" sldId="2147481852"/>
            <ac:spMk id="23" creationId="{053AE19F-2D9B-A154-FCBE-F387973F9ACB}"/>
          </ac:spMkLst>
        </pc:spChg>
        <pc:spChg chg="add mod">
          <ac:chgData name="NAOTOSHI TANAKA (田中 尚敏)" userId="b9fe0b1e-4426-4048-b569-ac1ff6594632" providerId="ADAL" clId="{D0BDF4AD-BD40-456D-BECE-99ED56C0418D}" dt="2026-05-07T06:58:23.550" v="2390" actId="208"/>
          <ac:spMkLst>
            <pc:docMk/>
            <pc:sldMk cId="3867675009" sldId="2147481852"/>
            <ac:spMk id="24" creationId="{0B413737-7BBD-0E4B-3C15-F443A5415B1D}"/>
          </ac:spMkLst>
        </pc:spChg>
        <pc:spChg chg="add mod">
          <ac:chgData name="NAOTOSHI TANAKA (田中 尚敏)" userId="b9fe0b1e-4426-4048-b569-ac1ff6594632" providerId="ADAL" clId="{D0BDF4AD-BD40-456D-BECE-99ED56C0418D}" dt="2026-05-07T06:58:38.281" v="2393" actId="14100"/>
          <ac:spMkLst>
            <pc:docMk/>
            <pc:sldMk cId="3867675009" sldId="2147481852"/>
            <ac:spMk id="25" creationId="{3A68EE50-1322-0AF0-691A-9A4615FBE869}"/>
          </ac:spMkLst>
        </pc:spChg>
        <pc:spChg chg="add mod">
          <ac:chgData name="NAOTOSHI TANAKA (田中 尚敏)" userId="b9fe0b1e-4426-4048-b569-ac1ff6594632" providerId="ADAL" clId="{D0BDF4AD-BD40-456D-BECE-99ED56C0418D}" dt="2026-05-07T07:02:41.031" v="2584" actId="1076"/>
          <ac:spMkLst>
            <pc:docMk/>
            <pc:sldMk cId="3867675009" sldId="2147481852"/>
            <ac:spMk id="27" creationId="{53E536EE-0642-F549-5958-A10A247DA030}"/>
          </ac:spMkLst>
        </pc:spChg>
        <pc:spChg chg="del">
          <ac:chgData name="NAOTOSHI TANAKA (田中 尚敏)" userId="b9fe0b1e-4426-4048-b569-ac1ff6594632" providerId="ADAL" clId="{D0BDF4AD-BD40-456D-BECE-99ED56C0418D}" dt="2026-05-07T06:51:49.664" v="2256" actId="478"/>
          <ac:spMkLst>
            <pc:docMk/>
            <pc:sldMk cId="3867675009" sldId="2147481852"/>
            <ac:spMk id="55" creationId="{3D36A0D8-0050-8412-8F82-7A01041A5282}"/>
          </ac:spMkLst>
        </pc:spChg>
        <pc:spChg chg="del">
          <ac:chgData name="NAOTOSHI TANAKA (田中 尚敏)" userId="b9fe0b1e-4426-4048-b569-ac1ff6594632" providerId="ADAL" clId="{D0BDF4AD-BD40-456D-BECE-99ED56C0418D}" dt="2026-05-07T06:51:49.664" v="2256" actId="478"/>
          <ac:spMkLst>
            <pc:docMk/>
            <pc:sldMk cId="3867675009" sldId="2147481852"/>
            <ac:spMk id="56" creationId="{CE3775A3-364F-CEAA-19E1-76BA6B6DA1D9}"/>
          </ac:spMkLst>
        </pc:spChg>
        <pc:spChg chg="del">
          <ac:chgData name="NAOTOSHI TANAKA (田中 尚敏)" userId="b9fe0b1e-4426-4048-b569-ac1ff6594632" providerId="ADAL" clId="{D0BDF4AD-BD40-456D-BECE-99ED56C0418D}" dt="2026-05-07T06:51:49.664" v="2256" actId="478"/>
          <ac:spMkLst>
            <pc:docMk/>
            <pc:sldMk cId="3867675009" sldId="2147481852"/>
            <ac:spMk id="62" creationId="{5BD90A8B-23D4-D113-2B31-B4058F113B62}"/>
          </ac:spMkLst>
        </pc:spChg>
        <pc:spChg chg="del">
          <ac:chgData name="NAOTOSHI TANAKA (田中 尚敏)" userId="b9fe0b1e-4426-4048-b569-ac1ff6594632" providerId="ADAL" clId="{D0BDF4AD-BD40-456D-BECE-99ED56C0418D}" dt="2026-05-07T06:51:49.664" v="2256" actId="478"/>
          <ac:spMkLst>
            <pc:docMk/>
            <pc:sldMk cId="3867675009" sldId="2147481852"/>
            <ac:spMk id="135" creationId="{500013E4-0340-95F2-7EB3-959287962A0F}"/>
          </ac:spMkLst>
        </pc:spChg>
        <pc:spChg chg="del">
          <ac:chgData name="NAOTOSHI TANAKA (田中 尚敏)" userId="b9fe0b1e-4426-4048-b569-ac1ff6594632" providerId="ADAL" clId="{D0BDF4AD-BD40-456D-BECE-99ED56C0418D}" dt="2026-05-07T06:51:49.664" v="2256" actId="478"/>
          <ac:spMkLst>
            <pc:docMk/>
            <pc:sldMk cId="3867675009" sldId="2147481852"/>
            <ac:spMk id="154" creationId="{0EFDBEF4-5125-0DB5-7AE2-06E06FA015EB}"/>
          </ac:spMkLst>
        </pc:spChg>
        <pc:spChg chg="del">
          <ac:chgData name="NAOTOSHI TANAKA (田中 尚敏)" userId="b9fe0b1e-4426-4048-b569-ac1ff6594632" providerId="ADAL" clId="{D0BDF4AD-BD40-456D-BECE-99ED56C0418D}" dt="2026-05-07T06:51:49.664" v="2256" actId="478"/>
          <ac:spMkLst>
            <pc:docMk/>
            <pc:sldMk cId="3867675009" sldId="2147481852"/>
            <ac:spMk id="155" creationId="{684E95E1-90AB-230E-B04B-4AAAA6A7F768}"/>
          </ac:spMkLst>
        </pc:spChg>
        <pc:spChg chg="del">
          <ac:chgData name="NAOTOSHI TANAKA (田中 尚敏)" userId="b9fe0b1e-4426-4048-b569-ac1ff6594632" providerId="ADAL" clId="{D0BDF4AD-BD40-456D-BECE-99ED56C0418D}" dt="2026-05-07T06:51:49.664" v="2256" actId="478"/>
          <ac:spMkLst>
            <pc:docMk/>
            <pc:sldMk cId="3867675009" sldId="2147481852"/>
            <ac:spMk id="156" creationId="{8CC2D62D-F418-D6CD-E966-AE8D98DF255B}"/>
          </ac:spMkLst>
        </pc:spChg>
        <pc:graphicFrameChg chg="mod modGraphic">
          <ac:chgData name="NAOTOSHI TANAKA (田中 尚敏)" userId="b9fe0b1e-4426-4048-b569-ac1ff6594632" providerId="ADAL" clId="{D0BDF4AD-BD40-456D-BECE-99ED56C0418D}" dt="2026-05-07T07:02:19.872" v="2581" actId="20577"/>
          <ac:graphicFrameMkLst>
            <pc:docMk/>
            <pc:sldMk cId="3867675009" sldId="2147481852"/>
            <ac:graphicFrameMk id="4" creationId="{C186F715-EAEF-BA56-A05E-B8778D73842B}"/>
          </ac:graphicFrameMkLst>
        </pc:graphicFrameChg>
        <pc:picChg chg="add del mod">
          <ac:chgData name="NAOTOSHI TANAKA (田中 尚敏)" userId="b9fe0b1e-4426-4048-b569-ac1ff6594632" providerId="ADAL" clId="{D0BDF4AD-BD40-456D-BECE-99ED56C0418D}" dt="2026-05-07T06:52:26.415" v="2270" actId="22"/>
          <ac:picMkLst>
            <pc:docMk/>
            <pc:sldMk cId="3867675009" sldId="2147481852"/>
            <ac:picMk id="6" creationId="{68C9D4D4-E5C9-95F5-5D03-950E2B6E5166}"/>
          </ac:picMkLst>
        </pc:picChg>
        <pc:picChg chg="add mod">
          <ac:chgData name="NAOTOSHI TANAKA (田中 尚敏)" userId="b9fe0b1e-4426-4048-b569-ac1ff6594632" providerId="ADAL" clId="{D0BDF4AD-BD40-456D-BECE-99ED56C0418D}" dt="2026-05-07T06:52:42.804" v="2276" actId="14100"/>
          <ac:picMkLst>
            <pc:docMk/>
            <pc:sldMk cId="3867675009" sldId="2147481852"/>
            <ac:picMk id="8" creationId="{36B7EC4A-EDB0-26A4-724B-236099873996}"/>
          </ac:picMkLst>
        </pc:picChg>
        <pc:picChg chg="add mod modCrop">
          <ac:chgData name="NAOTOSHI TANAKA (田中 尚敏)" userId="b9fe0b1e-4426-4048-b569-ac1ff6594632" providerId="ADAL" clId="{D0BDF4AD-BD40-456D-BECE-99ED56C0418D}" dt="2026-05-07T06:54:53.188" v="2358" actId="1038"/>
          <ac:picMkLst>
            <pc:docMk/>
            <pc:sldMk cId="3867675009" sldId="2147481852"/>
            <ac:picMk id="11" creationId="{167CBC40-D982-3322-F949-A56CB1437C1B}"/>
          </ac:picMkLst>
        </pc:picChg>
        <pc:picChg chg="add mod">
          <ac:chgData name="NAOTOSHI TANAKA (田中 尚敏)" userId="b9fe0b1e-4426-4048-b569-ac1ff6594632" providerId="ADAL" clId="{D0BDF4AD-BD40-456D-BECE-99ED56C0418D}" dt="2026-05-07T06:57:04.993" v="2381" actId="571"/>
          <ac:picMkLst>
            <pc:docMk/>
            <pc:sldMk cId="3867675009" sldId="2147481852"/>
            <ac:picMk id="21" creationId="{726EFD80-1D41-794A-09FE-A16AC9167D4F}"/>
          </ac:picMkLst>
        </pc:picChg>
        <pc:picChg chg="add mod">
          <ac:chgData name="NAOTOSHI TANAKA (田中 尚敏)" userId="b9fe0b1e-4426-4048-b569-ac1ff6594632" providerId="ADAL" clId="{D0BDF4AD-BD40-456D-BECE-99ED56C0418D}" dt="2026-05-07T07:02:48.456" v="2585" actId="1076"/>
          <ac:picMkLst>
            <pc:docMk/>
            <pc:sldMk cId="3867675009" sldId="2147481852"/>
            <ac:picMk id="26" creationId="{B82222AD-7810-4517-F5B3-3BB2707036F4}"/>
          </ac:picMkLst>
        </pc:picChg>
      </pc:sldChg>
      <pc:sldChg chg="addSp delSp modSp add mod modShow">
        <pc:chgData name="NAOTOSHI TANAKA (田中 尚敏)" userId="b9fe0b1e-4426-4048-b569-ac1ff6594632" providerId="ADAL" clId="{D0BDF4AD-BD40-456D-BECE-99ED56C0418D}" dt="2026-05-07T06:48:41.860" v="2252" actId="729"/>
        <pc:sldMkLst>
          <pc:docMk/>
          <pc:sldMk cId="3843115393" sldId="2147481853"/>
        </pc:sldMkLst>
        <pc:spChg chg="del">
          <ac:chgData name="NAOTOSHI TANAKA (田中 尚敏)" userId="b9fe0b1e-4426-4048-b569-ac1ff6594632" providerId="ADAL" clId="{D0BDF4AD-BD40-456D-BECE-99ED56C0418D}" dt="2026-05-07T05:07:21.551" v="1" actId="478"/>
          <ac:spMkLst>
            <pc:docMk/>
            <pc:sldMk cId="3843115393" sldId="2147481853"/>
            <ac:spMk id="5" creationId="{94AF0782-855C-5C1B-EDEE-F7175B16247F}"/>
          </ac:spMkLst>
        </pc:spChg>
        <pc:spChg chg="add mod">
          <ac:chgData name="NAOTOSHI TANAKA (田中 尚敏)" userId="b9fe0b1e-4426-4048-b569-ac1ff6594632" providerId="ADAL" clId="{D0BDF4AD-BD40-456D-BECE-99ED56C0418D}" dt="2026-05-07T05:11:39.547" v="28" actId="14100"/>
          <ac:spMkLst>
            <pc:docMk/>
            <pc:sldMk cId="3843115393" sldId="2147481853"/>
            <ac:spMk id="14" creationId="{3D6E7606-3F09-0766-984C-76A24DE568BF}"/>
          </ac:spMkLst>
        </pc:spChg>
        <pc:spChg chg="add mod">
          <ac:chgData name="NAOTOSHI TANAKA (田中 尚敏)" userId="b9fe0b1e-4426-4048-b569-ac1ff6594632" providerId="ADAL" clId="{D0BDF4AD-BD40-456D-BECE-99ED56C0418D}" dt="2026-05-07T05:11:48.445" v="30" actId="14100"/>
          <ac:spMkLst>
            <pc:docMk/>
            <pc:sldMk cId="3843115393" sldId="2147481853"/>
            <ac:spMk id="15" creationId="{B022F84E-C9E4-3A28-0B35-79C0223F2546}"/>
          </ac:spMkLst>
        </pc:spChg>
        <pc:spChg chg="del">
          <ac:chgData name="NAOTOSHI TANAKA (田中 尚敏)" userId="b9fe0b1e-4426-4048-b569-ac1ff6594632" providerId="ADAL" clId="{D0BDF4AD-BD40-456D-BECE-99ED56C0418D}" dt="2026-05-07T05:07:21.551" v="1" actId="478"/>
          <ac:spMkLst>
            <pc:docMk/>
            <pc:sldMk cId="3843115393" sldId="2147481853"/>
            <ac:spMk id="16" creationId="{7619768E-2D39-1330-D41A-5E1632BBAF7E}"/>
          </ac:spMkLst>
        </pc:spChg>
        <pc:spChg chg="add mod">
          <ac:chgData name="NAOTOSHI TANAKA (田中 尚敏)" userId="b9fe0b1e-4426-4048-b569-ac1ff6594632" providerId="ADAL" clId="{D0BDF4AD-BD40-456D-BECE-99ED56C0418D}" dt="2026-05-07T05:14:39.031" v="137" actId="14100"/>
          <ac:spMkLst>
            <pc:docMk/>
            <pc:sldMk cId="3843115393" sldId="2147481853"/>
            <ac:spMk id="17" creationId="{18D2A0FF-5C97-239A-2F50-86FADA99C6A6}"/>
          </ac:spMkLst>
        </pc:spChg>
        <pc:spChg chg="add del mod">
          <ac:chgData name="NAOTOSHI TANAKA (田中 尚敏)" userId="b9fe0b1e-4426-4048-b569-ac1ff6594632" providerId="ADAL" clId="{D0BDF4AD-BD40-456D-BECE-99ED56C0418D}" dt="2026-05-07T05:14:33.246" v="136" actId="478"/>
          <ac:spMkLst>
            <pc:docMk/>
            <pc:sldMk cId="3843115393" sldId="2147481853"/>
            <ac:spMk id="18" creationId="{F5955E00-870C-0151-90E0-F1B05A7040E3}"/>
          </ac:spMkLst>
        </pc:spChg>
        <pc:spChg chg="add mod">
          <ac:chgData name="NAOTOSHI TANAKA (田中 尚敏)" userId="b9fe0b1e-4426-4048-b569-ac1ff6594632" providerId="ADAL" clId="{D0BDF4AD-BD40-456D-BECE-99ED56C0418D}" dt="2026-05-07T05:44:03.343" v="641" actId="14100"/>
          <ac:spMkLst>
            <pc:docMk/>
            <pc:sldMk cId="3843115393" sldId="2147481853"/>
            <ac:spMk id="23" creationId="{3071008F-EEC9-39ED-B3F4-DD39C0726AEC}"/>
          </ac:spMkLst>
        </pc:spChg>
        <pc:spChg chg="del">
          <ac:chgData name="NAOTOSHI TANAKA (田中 尚敏)" userId="b9fe0b1e-4426-4048-b569-ac1ff6594632" providerId="ADAL" clId="{D0BDF4AD-BD40-456D-BECE-99ED56C0418D}" dt="2026-05-07T05:07:21.551" v="1" actId="478"/>
          <ac:spMkLst>
            <pc:docMk/>
            <pc:sldMk cId="3843115393" sldId="2147481853"/>
            <ac:spMk id="54" creationId="{BAABE37A-484D-4234-C434-5C05B5C2216D}"/>
          </ac:spMkLst>
        </pc:spChg>
        <pc:spChg chg="del">
          <ac:chgData name="NAOTOSHI TANAKA (田中 尚敏)" userId="b9fe0b1e-4426-4048-b569-ac1ff6594632" providerId="ADAL" clId="{D0BDF4AD-BD40-456D-BECE-99ED56C0418D}" dt="2026-05-07T05:07:21.551" v="1" actId="478"/>
          <ac:spMkLst>
            <pc:docMk/>
            <pc:sldMk cId="3843115393" sldId="2147481853"/>
            <ac:spMk id="55" creationId="{36A8AB44-8995-D687-414F-BCD3FE402662}"/>
          </ac:spMkLst>
        </pc:spChg>
        <pc:spChg chg="del">
          <ac:chgData name="NAOTOSHI TANAKA (田中 尚敏)" userId="b9fe0b1e-4426-4048-b569-ac1ff6594632" providerId="ADAL" clId="{D0BDF4AD-BD40-456D-BECE-99ED56C0418D}" dt="2026-05-07T05:07:21.551" v="1" actId="478"/>
          <ac:spMkLst>
            <pc:docMk/>
            <pc:sldMk cId="3843115393" sldId="2147481853"/>
            <ac:spMk id="56" creationId="{6FD76E1E-2BD5-A692-CF30-F4C8B43AB637}"/>
          </ac:spMkLst>
        </pc:spChg>
        <pc:spChg chg="del">
          <ac:chgData name="NAOTOSHI TANAKA (田中 尚敏)" userId="b9fe0b1e-4426-4048-b569-ac1ff6594632" providerId="ADAL" clId="{D0BDF4AD-BD40-456D-BECE-99ED56C0418D}" dt="2026-05-07T05:07:21.551" v="1" actId="478"/>
          <ac:spMkLst>
            <pc:docMk/>
            <pc:sldMk cId="3843115393" sldId="2147481853"/>
            <ac:spMk id="62" creationId="{FF0DC182-C7C5-B540-8B38-D4DDE7500F43}"/>
          </ac:spMkLst>
        </pc:spChg>
        <pc:spChg chg="del">
          <ac:chgData name="NAOTOSHI TANAKA (田中 尚敏)" userId="b9fe0b1e-4426-4048-b569-ac1ff6594632" providerId="ADAL" clId="{D0BDF4AD-BD40-456D-BECE-99ED56C0418D}" dt="2026-05-07T05:07:21.551" v="1" actId="478"/>
          <ac:spMkLst>
            <pc:docMk/>
            <pc:sldMk cId="3843115393" sldId="2147481853"/>
            <ac:spMk id="135" creationId="{4DDC0898-B3DE-13D1-EC16-4D8F3C389A57}"/>
          </ac:spMkLst>
        </pc:spChg>
        <pc:spChg chg="del">
          <ac:chgData name="NAOTOSHI TANAKA (田中 尚敏)" userId="b9fe0b1e-4426-4048-b569-ac1ff6594632" providerId="ADAL" clId="{D0BDF4AD-BD40-456D-BECE-99ED56C0418D}" dt="2026-05-07T05:07:21.551" v="1" actId="478"/>
          <ac:spMkLst>
            <pc:docMk/>
            <pc:sldMk cId="3843115393" sldId="2147481853"/>
            <ac:spMk id="147" creationId="{C4D1ECD6-D197-2F0C-9E64-67530199C912}"/>
          </ac:spMkLst>
        </pc:spChg>
        <pc:spChg chg="del">
          <ac:chgData name="NAOTOSHI TANAKA (田中 尚敏)" userId="b9fe0b1e-4426-4048-b569-ac1ff6594632" providerId="ADAL" clId="{D0BDF4AD-BD40-456D-BECE-99ED56C0418D}" dt="2026-05-07T05:07:21.551" v="1" actId="478"/>
          <ac:spMkLst>
            <pc:docMk/>
            <pc:sldMk cId="3843115393" sldId="2147481853"/>
            <ac:spMk id="154" creationId="{5A863656-A6DE-A796-E5A6-6C2EAAB3B733}"/>
          </ac:spMkLst>
        </pc:spChg>
        <pc:spChg chg="del">
          <ac:chgData name="NAOTOSHI TANAKA (田中 尚敏)" userId="b9fe0b1e-4426-4048-b569-ac1ff6594632" providerId="ADAL" clId="{D0BDF4AD-BD40-456D-BECE-99ED56C0418D}" dt="2026-05-07T05:07:21.551" v="1" actId="478"/>
          <ac:spMkLst>
            <pc:docMk/>
            <pc:sldMk cId="3843115393" sldId="2147481853"/>
            <ac:spMk id="156" creationId="{CA4F6E22-A8E0-C7AB-FA5D-55BC1D287618}"/>
          </ac:spMkLst>
        </pc:spChg>
        <pc:graphicFrameChg chg="mod modGraphic">
          <ac:chgData name="NAOTOSHI TANAKA (田中 尚敏)" userId="b9fe0b1e-4426-4048-b569-ac1ff6594632" providerId="ADAL" clId="{D0BDF4AD-BD40-456D-BECE-99ED56C0418D}" dt="2026-05-07T05:49:13.180" v="1003" actId="20577"/>
          <ac:graphicFrameMkLst>
            <pc:docMk/>
            <pc:sldMk cId="3843115393" sldId="2147481853"/>
            <ac:graphicFrameMk id="4" creationId="{0AFB292F-1EDF-571F-C76F-4EBDD1BFE569}"/>
          </ac:graphicFrameMkLst>
        </pc:graphicFrameChg>
        <pc:picChg chg="add del mod modCrop">
          <ac:chgData name="NAOTOSHI TANAKA (田中 尚敏)" userId="b9fe0b1e-4426-4048-b569-ac1ff6594632" providerId="ADAL" clId="{D0BDF4AD-BD40-456D-BECE-99ED56C0418D}" dt="2026-05-07T05:09:17.489" v="10" actId="478"/>
          <ac:picMkLst>
            <pc:docMk/>
            <pc:sldMk cId="3843115393" sldId="2147481853"/>
            <ac:picMk id="6" creationId="{A666A313-8CE6-B519-40B8-236E0CC8476B}"/>
          </ac:picMkLst>
        </pc:picChg>
        <pc:picChg chg="add mod modCrop">
          <ac:chgData name="NAOTOSHI TANAKA (田中 尚敏)" userId="b9fe0b1e-4426-4048-b569-ac1ff6594632" providerId="ADAL" clId="{D0BDF4AD-BD40-456D-BECE-99ED56C0418D}" dt="2026-05-07T05:14:13.264" v="134" actId="14100"/>
          <ac:picMkLst>
            <pc:docMk/>
            <pc:sldMk cId="3843115393" sldId="2147481853"/>
            <ac:picMk id="8" creationId="{FF61F3F7-B668-9445-D7B9-85884540BCF0}"/>
          </ac:picMkLst>
        </pc:picChg>
        <pc:picChg chg="add mod">
          <ac:chgData name="NAOTOSHI TANAKA (田中 尚敏)" userId="b9fe0b1e-4426-4048-b569-ac1ff6594632" providerId="ADAL" clId="{D0BDF4AD-BD40-456D-BECE-99ED56C0418D}" dt="2026-05-07T05:11:17.013" v="22" actId="1076"/>
          <ac:picMkLst>
            <pc:docMk/>
            <pc:sldMk cId="3843115393" sldId="2147481853"/>
            <ac:picMk id="13" creationId="{C496E85C-ABB6-4DF5-9B01-A09DF2AEA36C}"/>
          </ac:picMkLst>
        </pc:picChg>
        <pc:picChg chg="add del">
          <ac:chgData name="NAOTOSHI TANAKA (田中 尚敏)" userId="b9fe0b1e-4426-4048-b569-ac1ff6594632" providerId="ADAL" clId="{D0BDF4AD-BD40-456D-BECE-99ED56C0418D}" dt="2026-05-07T05:42:56.864" v="636" actId="478"/>
          <ac:picMkLst>
            <pc:docMk/>
            <pc:sldMk cId="3843115393" sldId="2147481853"/>
            <ac:picMk id="20" creationId="{DDF675B0-6FC7-B454-7540-2276D4D86558}"/>
          </ac:picMkLst>
        </pc:picChg>
        <pc:picChg chg="add mod">
          <ac:chgData name="NAOTOSHI TANAKA (田中 尚敏)" userId="b9fe0b1e-4426-4048-b569-ac1ff6594632" providerId="ADAL" clId="{D0BDF4AD-BD40-456D-BECE-99ED56C0418D}" dt="2026-05-07T05:43:52.945" v="639" actId="14100"/>
          <ac:picMkLst>
            <pc:docMk/>
            <pc:sldMk cId="3843115393" sldId="2147481853"/>
            <ac:picMk id="22" creationId="{523E0368-54C7-132C-6A81-9190F0A5CB58}"/>
          </ac:picMkLst>
        </pc:picChg>
        <pc:picChg chg="add mod">
          <ac:chgData name="NAOTOSHI TANAKA (田中 尚敏)" userId="b9fe0b1e-4426-4048-b569-ac1ff6594632" providerId="ADAL" clId="{D0BDF4AD-BD40-456D-BECE-99ED56C0418D}" dt="2026-05-07T05:45:06.432" v="647" actId="1076"/>
          <ac:picMkLst>
            <pc:docMk/>
            <pc:sldMk cId="3843115393" sldId="2147481853"/>
            <ac:picMk id="25" creationId="{74A8EE5B-BFC5-56F0-D688-F816E0AE0F94}"/>
          </ac:picMkLst>
        </pc:picChg>
        <pc:picChg chg="add mod">
          <ac:chgData name="NAOTOSHI TANAKA (田中 尚敏)" userId="b9fe0b1e-4426-4048-b569-ac1ff6594632" providerId="ADAL" clId="{D0BDF4AD-BD40-456D-BECE-99ED56C0418D}" dt="2026-05-07T05:46:10.166" v="652" actId="1076"/>
          <ac:picMkLst>
            <pc:docMk/>
            <pc:sldMk cId="3843115393" sldId="2147481853"/>
            <ac:picMk id="27" creationId="{140ACED9-4F1D-BA0B-29FF-193C8CA50DF3}"/>
          </ac:picMkLst>
        </pc:picChg>
      </pc:sldChg>
      <pc:sldChg chg="addSp delSp modSp add mod modShow">
        <pc:chgData name="NAOTOSHI TANAKA (田中 尚敏)" userId="b9fe0b1e-4426-4048-b569-ac1ff6594632" providerId="ADAL" clId="{D0BDF4AD-BD40-456D-BECE-99ED56C0418D}" dt="2026-05-07T06:48:41.860" v="2252" actId="729"/>
        <pc:sldMkLst>
          <pc:docMk/>
          <pc:sldMk cId="2630237548" sldId="2147481854"/>
        </pc:sldMkLst>
        <pc:spChg chg="mod ord">
          <ac:chgData name="NAOTOSHI TANAKA (田中 尚敏)" userId="b9fe0b1e-4426-4048-b569-ac1ff6594632" providerId="ADAL" clId="{D0BDF4AD-BD40-456D-BECE-99ED56C0418D}" dt="2026-05-07T06:03:04.217" v="1830" actId="14100"/>
          <ac:spMkLst>
            <pc:docMk/>
            <pc:sldMk cId="2630237548" sldId="2147481854"/>
            <ac:spMk id="14" creationId="{3E024723-5103-0894-DD83-39DF331213BA}"/>
          </ac:spMkLst>
        </pc:spChg>
        <pc:spChg chg="del">
          <ac:chgData name="NAOTOSHI TANAKA (田中 尚敏)" userId="b9fe0b1e-4426-4048-b569-ac1ff6594632" providerId="ADAL" clId="{D0BDF4AD-BD40-456D-BECE-99ED56C0418D}" dt="2026-05-07T05:49:54.652" v="1008" actId="478"/>
          <ac:spMkLst>
            <pc:docMk/>
            <pc:sldMk cId="2630237548" sldId="2147481854"/>
            <ac:spMk id="15" creationId="{3B589EAE-8692-1997-AD81-FF056BF44666}"/>
          </ac:spMkLst>
        </pc:spChg>
        <pc:spChg chg="del">
          <ac:chgData name="NAOTOSHI TANAKA (田中 尚敏)" userId="b9fe0b1e-4426-4048-b569-ac1ff6594632" providerId="ADAL" clId="{D0BDF4AD-BD40-456D-BECE-99ED56C0418D}" dt="2026-05-07T05:49:54.652" v="1008" actId="478"/>
          <ac:spMkLst>
            <pc:docMk/>
            <pc:sldMk cId="2630237548" sldId="2147481854"/>
            <ac:spMk id="17" creationId="{DA2ACB6A-F127-65FC-1E18-0A00902D90C1}"/>
          </ac:spMkLst>
        </pc:spChg>
        <pc:spChg chg="mod">
          <ac:chgData name="NAOTOSHI TANAKA (田中 尚敏)" userId="b9fe0b1e-4426-4048-b569-ac1ff6594632" providerId="ADAL" clId="{D0BDF4AD-BD40-456D-BECE-99ED56C0418D}" dt="2026-05-07T06:04:01.654" v="1836" actId="14100"/>
          <ac:spMkLst>
            <pc:docMk/>
            <pc:sldMk cId="2630237548" sldId="2147481854"/>
            <ac:spMk id="23" creationId="{1061CE75-9398-36BC-4A2E-FC50B56C1F60}"/>
          </ac:spMkLst>
        </pc:spChg>
        <pc:graphicFrameChg chg="mod modGraphic">
          <ac:chgData name="NAOTOSHI TANAKA (田中 尚敏)" userId="b9fe0b1e-4426-4048-b569-ac1ff6594632" providerId="ADAL" clId="{D0BDF4AD-BD40-456D-BECE-99ED56C0418D}" dt="2026-05-07T06:09:43.677" v="2106" actId="20577"/>
          <ac:graphicFrameMkLst>
            <pc:docMk/>
            <pc:sldMk cId="2630237548" sldId="2147481854"/>
            <ac:graphicFrameMk id="4" creationId="{F2B2A2F9-66F7-A62C-52D0-5D8568088E9B}"/>
          </ac:graphicFrameMkLst>
        </pc:graphicFrameChg>
        <pc:picChg chg="add del">
          <ac:chgData name="NAOTOSHI TANAKA (田中 尚敏)" userId="b9fe0b1e-4426-4048-b569-ac1ff6594632" providerId="ADAL" clId="{D0BDF4AD-BD40-456D-BECE-99ED56C0418D}" dt="2026-05-07T05:51:04.014" v="1010" actId="478"/>
          <ac:picMkLst>
            <pc:docMk/>
            <pc:sldMk cId="2630237548" sldId="2147481854"/>
            <ac:picMk id="5" creationId="{42B2F618-E706-05CD-18C3-7C2D83B1D8F7}"/>
          </ac:picMkLst>
        </pc:picChg>
        <pc:picChg chg="add del mod modCrop">
          <ac:chgData name="NAOTOSHI TANAKA (田中 尚敏)" userId="b9fe0b1e-4426-4048-b569-ac1ff6594632" providerId="ADAL" clId="{D0BDF4AD-BD40-456D-BECE-99ED56C0418D}" dt="2026-05-07T05:52:31.334" v="1015" actId="478"/>
          <ac:picMkLst>
            <pc:docMk/>
            <pc:sldMk cId="2630237548" sldId="2147481854"/>
            <ac:picMk id="7" creationId="{CFE9FBB3-D86B-A306-3BEF-DF0A230386FB}"/>
          </ac:picMkLst>
        </pc:picChg>
        <pc:picChg chg="del">
          <ac:chgData name="NAOTOSHI TANAKA (田中 尚敏)" userId="b9fe0b1e-4426-4048-b569-ac1ff6594632" providerId="ADAL" clId="{D0BDF4AD-BD40-456D-BECE-99ED56C0418D}" dt="2026-05-07T05:49:54.652" v="1008" actId="478"/>
          <ac:picMkLst>
            <pc:docMk/>
            <pc:sldMk cId="2630237548" sldId="2147481854"/>
            <ac:picMk id="8" creationId="{6E591982-CE86-56AC-BAB6-6E7C895BBF78}"/>
          </ac:picMkLst>
        </pc:picChg>
        <pc:picChg chg="add mod modCrop">
          <ac:chgData name="NAOTOSHI TANAKA (田中 尚敏)" userId="b9fe0b1e-4426-4048-b569-ac1ff6594632" providerId="ADAL" clId="{D0BDF4AD-BD40-456D-BECE-99ED56C0418D}" dt="2026-05-07T06:01:47.877" v="1821" actId="1076"/>
          <ac:picMkLst>
            <pc:docMk/>
            <pc:sldMk cId="2630237548" sldId="2147481854"/>
            <ac:picMk id="12" creationId="{44C7378C-B2EB-74A1-9B5D-A3C4C7CC33FE}"/>
          </ac:picMkLst>
        </pc:picChg>
        <pc:picChg chg="del">
          <ac:chgData name="NAOTOSHI TANAKA (田中 尚敏)" userId="b9fe0b1e-4426-4048-b569-ac1ff6594632" providerId="ADAL" clId="{D0BDF4AD-BD40-456D-BECE-99ED56C0418D}" dt="2026-05-07T05:49:54.652" v="1008" actId="478"/>
          <ac:picMkLst>
            <pc:docMk/>
            <pc:sldMk cId="2630237548" sldId="2147481854"/>
            <ac:picMk id="13" creationId="{86F7CC19-9D0D-6855-50B5-4C7EC98A45DB}"/>
          </ac:picMkLst>
        </pc:picChg>
        <pc:picChg chg="add mod">
          <ac:chgData name="NAOTOSHI TANAKA (田中 尚敏)" userId="b9fe0b1e-4426-4048-b569-ac1ff6594632" providerId="ADAL" clId="{D0BDF4AD-BD40-456D-BECE-99ED56C0418D}" dt="2026-05-07T06:02:15.682" v="1825" actId="1076"/>
          <ac:picMkLst>
            <pc:docMk/>
            <pc:sldMk cId="2630237548" sldId="2147481854"/>
            <ac:picMk id="18" creationId="{C8ED5A43-8445-7FBD-67A3-755937FC7D00}"/>
          </ac:picMkLst>
        </pc:picChg>
        <pc:picChg chg="add mod ord">
          <ac:chgData name="NAOTOSHI TANAKA (田中 尚敏)" userId="b9fe0b1e-4426-4048-b569-ac1ff6594632" providerId="ADAL" clId="{D0BDF4AD-BD40-456D-BECE-99ED56C0418D}" dt="2026-05-07T06:03:51.533" v="1834" actId="167"/>
          <ac:picMkLst>
            <pc:docMk/>
            <pc:sldMk cId="2630237548" sldId="2147481854"/>
            <ac:picMk id="20" creationId="{45B91FD2-0CC6-9F39-295D-A0A58BF8EB1D}"/>
          </ac:picMkLst>
        </pc:picChg>
        <pc:picChg chg="del">
          <ac:chgData name="NAOTOSHI TANAKA (田中 尚敏)" userId="b9fe0b1e-4426-4048-b569-ac1ff6594632" providerId="ADAL" clId="{D0BDF4AD-BD40-456D-BECE-99ED56C0418D}" dt="2026-05-07T06:01:38.824" v="1818" actId="478"/>
          <ac:picMkLst>
            <pc:docMk/>
            <pc:sldMk cId="2630237548" sldId="2147481854"/>
            <ac:picMk id="22" creationId="{2ABF18FD-2692-4BB3-138A-326E2EB3A907}"/>
          </ac:picMkLst>
        </pc:picChg>
        <pc:picChg chg="add mod">
          <ac:chgData name="NAOTOSHI TANAKA (田中 尚敏)" userId="b9fe0b1e-4426-4048-b569-ac1ff6594632" providerId="ADAL" clId="{D0BDF4AD-BD40-456D-BECE-99ED56C0418D}" dt="2026-05-07T06:07:05.854" v="1872" actId="14100"/>
          <ac:picMkLst>
            <pc:docMk/>
            <pc:sldMk cId="2630237548" sldId="2147481854"/>
            <ac:picMk id="24" creationId="{689E5338-D309-7D0D-3514-2D1EB78CC668}"/>
          </ac:picMkLst>
        </pc:picChg>
        <pc:picChg chg="del">
          <ac:chgData name="NAOTOSHI TANAKA (田中 尚敏)" userId="b9fe0b1e-4426-4048-b569-ac1ff6594632" providerId="ADAL" clId="{D0BDF4AD-BD40-456D-BECE-99ED56C0418D}" dt="2026-05-07T06:01:36.490" v="1817" actId="478"/>
          <ac:picMkLst>
            <pc:docMk/>
            <pc:sldMk cId="2630237548" sldId="2147481854"/>
            <ac:picMk id="25" creationId="{D2F68E2E-06C6-1F7D-96A1-A7B12DF66376}"/>
          </ac:picMkLst>
        </pc:picChg>
        <pc:picChg chg="del">
          <ac:chgData name="NAOTOSHI TANAKA (田中 尚敏)" userId="b9fe0b1e-4426-4048-b569-ac1ff6594632" providerId="ADAL" clId="{D0BDF4AD-BD40-456D-BECE-99ED56C0418D}" dt="2026-05-07T06:01:35.823" v="1816" actId="478"/>
          <ac:picMkLst>
            <pc:docMk/>
            <pc:sldMk cId="2630237548" sldId="2147481854"/>
            <ac:picMk id="27" creationId="{B9BBDEBF-885D-7F4F-C278-EB0E389BD95D}"/>
          </ac:picMkLst>
        </pc:picChg>
      </pc:sldChg>
      <pc:sldChg chg="addSp delSp modSp add mod modShow">
        <pc:chgData name="NAOTOSHI TANAKA (田中 尚敏)" userId="b9fe0b1e-4426-4048-b569-ac1ff6594632" providerId="ADAL" clId="{D0BDF4AD-BD40-456D-BECE-99ED56C0418D}" dt="2026-05-07T06:48:41.860" v="2252" actId="729"/>
        <pc:sldMkLst>
          <pc:docMk/>
          <pc:sldMk cId="2892489354" sldId="2147481855"/>
        </pc:sldMkLst>
        <pc:spChg chg="del mod">
          <ac:chgData name="NAOTOSHI TANAKA (田中 尚敏)" userId="b9fe0b1e-4426-4048-b569-ac1ff6594632" providerId="ADAL" clId="{D0BDF4AD-BD40-456D-BECE-99ED56C0418D}" dt="2026-05-07T06:10:57.213" v="2115" actId="478"/>
          <ac:spMkLst>
            <pc:docMk/>
            <pc:sldMk cId="2892489354" sldId="2147481855"/>
            <ac:spMk id="14" creationId="{ADA86863-9773-DBB8-3228-D45538CB0D28}"/>
          </ac:spMkLst>
        </pc:spChg>
        <pc:graphicFrameChg chg="mod modGraphic">
          <ac:chgData name="NAOTOSHI TANAKA (田中 尚敏)" userId="b9fe0b1e-4426-4048-b569-ac1ff6594632" providerId="ADAL" clId="{D0BDF4AD-BD40-456D-BECE-99ED56C0418D}" dt="2026-05-07T06:15:58.332" v="2251" actId="20577"/>
          <ac:graphicFrameMkLst>
            <pc:docMk/>
            <pc:sldMk cId="2892489354" sldId="2147481855"/>
            <ac:graphicFrameMk id="4" creationId="{3981FC0F-8A91-BA7A-0D60-D0F456F218E7}"/>
          </ac:graphicFrameMkLst>
        </pc:graphicFrameChg>
        <pc:picChg chg="add mod modCrop">
          <ac:chgData name="NAOTOSHI TANAKA (田中 尚敏)" userId="b9fe0b1e-4426-4048-b569-ac1ff6594632" providerId="ADAL" clId="{D0BDF4AD-BD40-456D-BECE-99ED56C0418D}" dt="2026-05-07T06:13:59.105" v="2127" actId="1076"/>
          <ac:picMkLst>
            <pc:docMk/>
            <pc:sldMk cId="2892489354" sldId="2147481855"/>
            <ac:picMk id="3" creationId="{1AE688AB-19DF-5A34-84CB-4F6D971CA6AD}"/>
          </ac:picMkLst>
        </pc:picChg>
        <pc:picChg chg="del">
          <ac:chgData name="NAOTOSHI TANAKA (田中 尚敏)" userId="b9fe0b1e-4426-4048-b569-ac1ff6594632" providerId="ADAL" clId="{D0BDF4AD-BD40-456D-BECE-99ED56C0418D}" dt="2026-05-07T06:10:24.697" v="2109" actId="478"/>
          <ac:picMkLst>
            <pc:docMk/>
            <pc:sldMk cId="2892489354" sldId="2147481855"/>
            <ac:picMk id="12" creationId="{CDFF1E76-3B60-29A0-3838-54F799B33058}"/>
          </ac:picMkLst>
        </pc:picChg>
        <pc:picChg chg="del">
          <ac:chgData name="NAOTOSHI TANAKA (田中 尚敏)" userId="b9fe0b1e-4426-4048-b569-ac1ff6594632" providerId="ADAL" clId="{D0BDF4AD-BD40-456D-BECE-99ED56C0418D}" dt="2026-05-07T06:10:25.557" v="2110" actId="478"/>
          <ac:picMkLst>
            <pc:docMk/>
            <pc:sldMk cId="2892489354" sldId="2147481855"/>
            <ac:picMk id="18" creationId="{A0B23255-3082-50D5-B04E-57A436908FDD}"/>
          </ac:picMkLst>
        </pc:picChg>
      </pc:sldChg>
      <pc:sldChg chg="add">
        <pc:chgData name="NAOTOSHI TANAKA (田中 尚敏)" userId="b9fe0b1e-4426-4048-b569-ac1ff6594632" providerId="ADAL" clId="{D0BDF4AD-BD40-456D-BECE-99ED56C0418D}" dt="2026-05-07T06:51:30.387" v="2255" actId="2890"/>
        <pc:sldMkLst>
          <pc:docMk/>
          <pc:sldMk cId="847836940" sldId="2147481856"/>
        </pc:sldMkLst>
      </pc:sldChg>
      <pc:sldChg chg="new del">
        <pc:chgData name="NAOTOSHI TANAKA (田中 尚敏)" userId="b9fe0b1e-4426-4048-b569-ac1ff6594632" providerId="ADAL" clId="{D0BDF4AD-BD40-456D-BECE-99ED56C0418D}" dt="2026-05-07T06:48:46.906" v="2254" actId="47"/>
        <pc:sldMkLst>
          <pc:docMk/>
          <pc:sldMk cId="4269947069" sldId="21474818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42901-BB24-4B48-9F21-A6190844F086}" type="datetimeFigureOut">
              <a:rPr kumimoji="1" lang="ja-JP" altLang="en-US" smtClean="0"/>
              <a:t>2026/5/21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6246DD-77E1-4968-915C-1AC78FE59063}" type="slidenum">
              <a:rPr kumimoji="1" lang="ja-JP" altLang="en-US" smtClean="0"/>
              <a:t>‹#›</a:t>
            </a:fld>
            <a:endParaRPr kumimoji="1" lang="ja-JP" altLang="en-US"/>
          </a:p>
        </p:txBody>
      </p:sp>
    </p:spTree>
    <p:extLst>
      <p:ext uri="{BB962C8B-B14F-4D97-AF65-F5344CB8AC3E}">
        <p14:creationId xmlns:p14="http://schemas.microsoft.com/office/powerpoint/2010/main" val="302961393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3703-5567-F038-BB16-F90F37D3E8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3ABFAF-1CAA-99BE-DA2E-A0F206FDFE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10DB74-EA4A-02D0-39A7-40952CE129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8834A69-76F3-3D18-A2BD-45BC8D440A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11182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E8203-05D5-9A69-506E-705629A92A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55312A0-21E4-9682-5775-C1216B7131F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AA9059-D3DA-90C4-3DC5-9A5289C8C5E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94C21CE-AC25-D380-673C-CD5BA1F2B7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39487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43DBB-3C97-7964-6020-908D4DB72D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B86380-FCA5-AF12-9606-331AA9E1DCF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3840914-F743-0136-0C05-23338BE1731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48B1984-F65C-EA8C-8BC0-3CC1F1CD3D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50577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3C479-F392-77EA-2E01-A660CBD71F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7A4EAE-9726-BEB2-DD03-D50F1673627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0B77EEF-BBA7-23E2-FA87-9D3C610B5D5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28BDACF-9D3E-8D3D-2EA7-BD8A4D1A3D0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18535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A7677-2EDC-9E80-A67D-E17F4905B9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976084-0A12-F70C-F514-71F64503E91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21F2617-667F-1D5F-383C-31AE6C70D8C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CC4D4BA-9B39-6C4F-D4A8-F7EA7360C7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4710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D15AA-EA61-6F67-269B-0CB28F80B3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5CC05F-4A2E-7109-E1C1-0063A270ABA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C7330E0-E595-EFC1-DDD8-4A2932D0228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3133180-E45A-B5B6-18F3-ABD770D9E0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39823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C89C49-407A-DBA0-69FB-C3CD20FD7DA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F548AE6-7B3F-9251-EE0E-DBA2C3BBF7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C9F4FE7-13E7-075B-B145-CA2C66EB332E}"/>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929C3C9B-80E8-72DB-2F4F-B4D1C3DA5BF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917A878-15A6-FA4E-4907-93F19CBA8B6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487913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87BFC2-17B2-E422-28DB-7D641AF7926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0507A03-98EF-7919-D126-DB7F8609316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58C399C-5EFF-0AFF-F4DF-E4D3DB32E26A}"/>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7B73C710-7D73-5DA4-A91B-89056FD706B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7F2DB98-344C-DF97-947A-F3734F1B610A}"/>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316768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DDE90FE-E212-F05D-8A21-B62E82B52C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8FFFDEF-B4A7-53DE-B69E-2DA9A3B6050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17A0C86-E7A7-F4D1-8233-BE7B09F4474A}"/>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E5031464-4E7B-65A3-32BC-0B8E8A9BA8F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5361911-B36E-63BA-0F0E-0EB1C263D44F}"/>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3764798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858231-C9C0-CB5A-244D-6AD127C34D6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F278D7-45F4-F52A-6ACE-E3324F0BF932}"/>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9512C75-79B4-BF69-7794-E3022BB86D58}"/>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5E0A8FED-0730-77DC-8272-1259AB9FB4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72E1ED-E076-AE37-7125-DC8419933536}"/>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649893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56F9B8C-B5F3-3CE5-84D5-0A7BA7487A1E}"/>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0CF9E3B-2588-C363-8B9D-18C2E30BC25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AD290CCE-78E8-DCD0-B318-1A7E2DF5611B}"/>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D84F558A-FD40-EF14-D967-D742F18EE37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AEE059-0098-B089-03FD-45BD789D223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584340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10B382-9ABA-3704-AB25-FF361C06E06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C9B622-C74C-3D62-8002-463CC336ACF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9C33DC7-288E-6CDF-46AD-C4EBF1C864BE}"/>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68359CD-2F86-CEBB-1E17-EF1B6DCF2A2D}"/>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B7D4EDC1-9959-7273-E1AF-B2739C4FAD1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7FB483F-311A-BDAD-AAC8-0BAD82A89E05}"/>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963753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089591-CC34-2932-CBD7-C526B0F5225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B753CC4-1F7F-3069-61C9-41BE9DC8E3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F0482C2-4F10-93A8-120E-9A7F0BD4CC9E}"/>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539600C-A787-8A70-8A47-964111BB84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47FF1B1-AB46-7E95-DB51-249D655461C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EF04DD4-596A-6A60-17B4-5F7180DDC4B6}"/>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8" name="フッター プレースホルダー 7">
            <a:extLst>
              <a:ext uri="{FF2B5EF4-FFF2-40B4-BE49-F238E27FC236}">
                <a16:creationId xmlns:a16="http://schemas.microsoft.com/office/drawing/2014/main" id="{1FC19D07-45C9-4C55-26E6-1633467038C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F31ABE4-2C04-1CDA-D378-26B35B678CDF}"/>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454727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B0C890-194C-3F40-536F-15958096AAA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477B47D-560F-825C-1B3D-920999309E9A}"/>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4" name="フッター プレースホルダー 3">
            <a:extLst>
              <a:ext uri="{FF2B5EF4-FFF2-40B4-BE49-F238E27FC236}">
                <a16:creationId xmlns:a16="http://schemas.microsoft.com/office/drawing/2014/main" id="{0C4E181F-790F-FC39-B84F-DD813D4DC8A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FCE05BC-4EA2-951F-3230-8BF2023E3984}"/>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837215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8A12373-121D-E3FD-3477-ED4ED657C77C}"/>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3" name="フッター プレースホルダー 2">
            <a:extLst>
              <a:ext uri="{FF2B5EF4-FFF2-40B4-BE49-F238E27FC236}">
                <a16:creationId xmlns:a16="http://schemas.microsoft.com/office/drawing/2014/main" id="{C9BFD2F0-E7B2-BFFD-3FAC-B0072046B84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9FF3EB2-3E2F-A420-534A-1409E298BFEE}"/>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680476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38BE2B-791D-285D-72A4-2F95B3518E5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8CBAD63-115A-F005-5EEF-85732614E6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EEF39BD-8A60-78EC-E3FE-AA7A00272B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F4DE77C-74D6-F549-79E7-12BFB6330682}"/>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11DAEDB9-5765-AC3D-E9E9-266C9E46079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2861CFC-4709-E65B-978A-104EF992D1C7}"/>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767338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142CB0-23CF-0156-8287-96A70D4F185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778DB7D-187A-9B6D-F058-0E83DAFCBF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5348D2DB-BEE5-4B9F-E036-B7250E4ACA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5EAE3DB-37FF-6B0F-48A2-D736DB2BA12A}"/>
              </a:ext>
            </a:extLst>
          </p:cNvPr>
          <p:cNvSpPr>
            <a:spLocks noGrp="1"/>
          </p:cNvSpPr>
          <p:nvPr>
            <p:ph type="dt" sz="half" idx="10"/>
          </p:nvPr>
        </p:nvSpPr>
        <p:spPr/>
        <p:txBody>
          <a:bodyPr/>
          <a:lstStyle/>
          <a:p>
            <a:fld id="{A4821A47-BAD1-4FD5-82AF-3AECC4EF345C}" type="datetimeFigureOut">
              <a:rPr kumimoji="1" lang="ja-JP" altLang="en-US" smtClean="0"/>
              <a:t>2026/5/21</a:t>
            </a:fld>
            <a:endParaRPr kumimoji="1" lang="ja-JP" altLang="en-US"/>
          </a:p>
        </p:txBody>
      </p:sp>
      <p:sp>
        <p:nvSpPr>
          <p:cNvPr id="6" name="フッター プレースホルダー 5">
            <a:extLst>
              <a:ext uri="{FF2B5EF4-FFF2-40B4-BE49-F238E27FC236}">
                <a16:creationId xmlns:a16="http://schemas.microsoft.com/office/drawing/2014/main" id="{902CC7D9-8854-9A32-ED8E-38C31C2C644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EDB70FB-B637-EDEC-9852-F6444B886A4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201317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B642C13-C614-5A89-1B40-7440EA8021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1CB848D-A6DF-556A-09B5-3C73F98778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8123631-E16D-B4E7-1C08-8982AACF0C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4821A47-BAD1-4FD5-82AF-3AECC4EF345C}" type="datetimeFigureOut">
              <a:rPr kumimoji="1" lang="ja-JP" altLang="en-US" smtClean="0"/>
              <a:t>2026/5/21</a:t>
            </a:fld>
            <a:endParaRPr kumimoji="1" lang="ja-JP" altLang="en-US"/>
          </a:p>
        </p:txBody>
      </p:sp>
      <p:sp>
        <p:nvSpPr>
          <p:cNvPr id="5" name="フッター プレースホルダー 4">
            <a:extLst>
              <a:ext uri="{FF2B5EF4-FFF2-40B4-BE49-F238E27FC236}">
                <a16:creationId xmlns:a16="http://schemas.microsoft.com/office/drawing/2014/main" id="{55B646DC-BE49-896D-17C1-D852645E9E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B304547-8166-95F3-E34B-B605AF2B0F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3320967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3ED03-6805-3465-8A79-ABF8A8EDA60B}"/>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C186F715-EAEF-BA56-A05E-B8778D73842B}"/>
              </a:ext>
            </a:extLst>
          </p:cNvPr>
          <p:cNvGraphicFramePr>
            <a:graphicFrameLocks noGrp="1"/>
          </p:cNvGraphicFramePr>
          <p:nvPr>
            <p:extLst>
              <p:ext uri="{D42A27DB-BD31-4B8C-83A1-F6EECF244321}">
                <p14:modId xmlns:p14="http://schemas.microsoft.com/office/powerpoint/2010/main" val="1170008709"/>
              </p:ext>
            </p:extLst>
          </p:nvPr>
        </p:nvGraphicFramePr>
        <p:xfrm>
          <a:off x="150359" y="645742"/>
          <a:ext cx="11891282" cy="6128684"/>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72041">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モーションボード</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en-US" altLang="ja-JP" sz="1600" b="1" dirty="0">
                          <a:solidFill>
                            <a:schemeClr val="bg1"/>
                          </a:solidFill>
                          <a:latin typeface="Meiryo UI" panose="020B0604030504040204" pitchFamily="50" charset="-128"/>
                          <a:ea typeface="Meiryo UI" panose="020B0604030504040204" pitchFamily="50" charset="-128"/>
                        </a:rPr>
                        <a:t>GDC</a:t>
                      </a:r>
                      <a:r>
                        <a:rPr kumimoji="1" lang="ja-JP" altLang="en-US" sz="1600" b="1" dirty="0">
                          <a:solidFill>
                            <a:schemeClr val="bg1"/>
                          </a:solidFill>
                          <a:latin typeface="Meiryo UI" panose="020B0604030504040204" pitchFamily="50" charset="-128"/>
                          <a:ea typeface="Meiryo UI" panose="020B0604030504040204" pitchFamily="50" charset="-128"/>
                        </a:rPr>
                        <a:t>生産管理</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756643">
                <a:tc>
                  <a:txBody>
                    <a:bodyPr/>
                    <a:lstStyle/>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r>
                        <a:rPr kumimoji="1" lang="ja-JP" altLang="en-US" sz="1200" dirty="0">
                          <a:latin typeface="Meiryo UI" panose="020B0604030504040204" pitchFamily="50" charset="-128"/>
                          <a:ea typeface="Meiryo UI" panose="020B0604030504040204" pitchFamily="50" charset="-128"/>
                        </a:rPr>
                        <a:t>枠の色同士が結びついてます。</a:t>
                      </a:r>
                      <a:endParaRPr kumimoji="1" lang="en-US" altLang="ja-JP" sz="1200" dirty="0">
                        <a:latin typeface="Meiryo UI" panose="020B0604030504040204" pitchFamily="50" charset="-128"/>
                        <a:ea typeface="Meiryo UI" panose="020B0604030504040204" pitchFamily="50" charset="-128"/>
                      </a:endParaRPr>
                    </a:p>
                    <a:p>
                      <a:pPr algn="l"/>
                      <a:r>
                        <a:rPr kumimoji="1" lang="ja-JP" altLang="en-US" sz="1200" dirty="0">
                          <a:latin typeface="Meiryo UI" panose="020B0604030504040204" pitchFamily="50" charset="-128"/>
                          <a:ea typeface="Meiryo UI" panose="020B0604030504040204" pitchFamily="50" charset="-128"/>
                        </a:rPr>
                        <a:t>勤怠の欄は利用してません。</a:t>
                      </a:r>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B49B459A-9CEE-1917-1FBF-BE0B48AC532C}"/>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65F9A61F-4A66-F0C7-3F56-861A186A65B8}"/>
              </a:ext>
            </a:extLst>
          </p:cNvPr>
          <p:cNvSpPr txBox="1">
            <a:spLocks noChangeArrowheads="1"/>
          </p:cNvSpPr>
          <p:nvPr/>
        </p:nvSpPr>
        <p:spPr bwMode="auto">
          <a:xfrm>
            <a:off x="4070606" y="4554"/>
            <a:ext cx="4474302"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KSFS</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モーションボード</a:t>
            </a: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生産管理紐づけ</a:t>
            </a:r>
          </a:p>
        </p:txBody>
      </p:sp>
      <p:sp>
        <p:nvSpPr>
          <p:cNvPr id="2" name="Text Box 5">
            <a:extLst>
              <a:ext uri="{FF2B5EF4-FFF2-40B4-BE49-F238E27FC236}">
                <a16:creationId xmlns:a16="http://schemas.microsoft.com/office/drawing/2014/main" id="{DC850A6C-02E6-407C-216D-32DFFC6DE000}"/>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pic>
        <p:nvPicPr>
          <p:cNvPr id="8" name="図 7">
            <a:extLst>
              <a:ext uri="{FF2B5EF4-FFF2-40B4-BE49-F238E27FC236}">
                <a16:creationId xmlns:a16="http://schemas.microsoft.com/office/drawing/2014/main" id="{36B7EC4A-EDB0-26A4-724B-236099873996}"/>
              </a:ext>
            </a:extLst>
          </p:cNvPr>
          <p:cNvPicPr>
            <a:picLocks noChangeAspect="1"/>
          </p:cNvPicPr>
          <p:nvPr/>
        </p:nvPicPr>
        <p:blipFill>
          <a:blip r:embed="rId3"/>
          <a:stretch>
            <a:fillRect/>
          </a:stretch>
        </p:blipFill>
        <p:spPr>
          <a:xfrm>
            <a:off x="244163" y="1085148"/>
            <a:ext cx="5808548" cy="3010602"/>
          </a:xfrm>
          <a:prstGeom prst="rect">
            <a:avLst/>
          </a:prstGeom>
        </p:spPr>
      </p:pic>
      <p:sp>
        <p:nvSpPr>
          <p:cNvPr id="13" name="正方形/長方形 12">
            <a:extLst>
              <a:ext uri="{FF2B5EF4-FFF2-40B4-BE49-F238E27FC236}">
                <a16:creationId xmlns:a16="http://schemas.microsoft.com/office/drawing/2014/main" id="{F75A4ED7-F1DF-04A5-CAAE-E6050D064A6F}"/>
              </a:ext>
            </a:extLst>
          </p:cNvPr>
          <p:cNvSpPr/>
          <p:nvPr/>
        </p:nvSpPr>
        <p:spPr>
          <a:xfrm>
            <a:off x="936852" y="2590449"/>
            <a:ext cx="1187223" cy="1813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735F3F96-D122-ACB5-2700-9FB3B44AECE8}"/>
              </a:ext>
            </a:extLst>
          </p:cNvPr>
          <p:cNvSpPr/>
          <p:nvPr/>
        </p:nvSpPr>
        <p:spPr>
          <a:xfrm>
            <a:off x="936851" y="3029855"/>
            <a:ext cx="1644424" cy="181326"/>
          </a:xfrm>
          <a:prstGeom prst="rect">
            <a:avLst/>
          </a:prstGeom>
          <a:no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7EF704C5-1DE6-59FF-2BD3-1D9504B9C643}"/>
              </a:ext>
            </a:extLst>
          </p:cNvPr>
          <p:cNvSpPr/>
          <p:nvPr/>
        </p:nvSpPr>
        <p:spPr>
          <a:xfrm>
            <a:off x="3332677" y="2499786"/>
            <a:ext cx="470973" cy="181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8DD7A85-F2F7-D7FD-E446-D933F81CF2E6}"/>
              </a:ext>
            </a:extLst>
          </p:cNvPr>
          <p:cNvSpPr/>
          <p:nvPr/>
        </p:nvSpPr>
        <p:spPr>
          <a:xfrm>
            <a:off x="2802990" y="3176466"/>
            <a:ext cx="930810" cy="360484"/>
          </a:xfrm>
          <a:prstGeom prst="rect">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B413737-7BBD-0E4B-3C15-F443A5415B1D}"/>
              </a:ext>
            </a:extLst>
          </p:cNvPr>
          <p:cNvSpPr/>
          <p:nvPr/>
        </p:nvSpPr>
        <p:spPr>
          <a:xfrm>
            <a:off x="3803650" y="3176466"/>
            <a:ext cx="930810" cy="360484"/>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a:extLst>
              <a:ext uri="{FF2B5EF4-FFF2-40B4-BE49-F238E27FC236}">
                <a16:creationId xmlns:a16="http://schemas.microsoft.com/office/drawing/2014/main" id="{38E0D265-4CCF-FE08-1E9E-5543CFDD338A}"/>
              </a:ext>
            </a:extLst>
          </p:cNvPr>
          <p:cNvPicPr>
            <a:picLocks noChangeAspect="1"/>
          </p:cNvPicPr>
          <p:nvPr/>
        </p:nvPicPr>
        <p:blipFill>
          <a:blip r:embed="rId4"/>
          <a:stretch>
            <a:fillRect/>
          </a:stretch>
        </p:blipFill>
        <p:spPr>
          <a:xfrm>
            <a:off x="6146515" y="1057613"/>
            <a:ext cx="5795204" cy="4307135"/>
          </a:xfrm>
          <a:prstGeom prst="rect">
            <a:avLst/>
          </a:prstGeom>
        </p:spPr>
      </p:pic>
      <p:pic>
        <p:nvPicPr>
          <p:cNvPr id="22" name="図 21">
            <a:extLst>
              <a:ext uri="{FF2B5EF4-FFF2-40B4-BE49-F238E27FC236}">
                <a16:creationId xmlns:a16="http://schemas.microsoft.com/office/drawing/2014/main" id="{5F4E90D0-5BCB-A880-DFF5-382A135DAC39}"/>
              </a:ext>
            </a:extLst>
          </p:cNvPr>
          <p:cNvPicPr>
            <a:picLocks noChangeAspect="1"/>
          </p:cNvPicPr>
          <p:nvPr/>
        </p:nvPicPr>
        <p:blipFill>
          <a:blip r:embed="rId5"/>
          <a:stretch>
            <a:fillRect/>
          </a:stretch>
        </p:blipFill>
        <p:spPr>
          <a:xfrm>
            <a:off x="6266100" y="4837716"/>
            <a:ext cx="3703810" cy="1936709"/>
          </a:xfrm>
          <a:prstGeom prst="rect">
            <a:avLst/>
          </a:prstGeom>
        </p:spPr>
      </p:pic>
      <p:sp>
        <p:nvSpPr>
          <p:cNvPr id="30" name="正方形/長方形 29">
            <a:extLst>
              <a:ext uri="{FF2B5EF4-FFF2-40B4-BE49-F238E27FC236}">
                <a16:creationId xmlns:a16="http://schemas.microsoft.com/office/drawing/2014/main" id="{C03C7302-564D-3265-20BC-60B8367E43F6}"/>
              </a:ext>
            </a:extLst>
          </p:cNvPr>
          <p:cNvSpPr/>
          <p:nvPr/>
        </p:nvSpPr>
        <p:spPr>
          <a:xfrm>
            <a:off x="6275933" y="5060856"/>
            <a:ext cx="213357" cy="171356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DB0D1422-FB09-54BD-7BD4-1DC48EBF934C}"/>
              </a:ext>
            </a:extLst>
          </p:cNvPr>
          <p:cNvSpPr/>
          <p:nvPr/>
        </p:nvSpPr>
        <p:spPr>
          <a:xfrm>
            <a:off x="6146515" y="1280753"/>
            <a:ext cx="214956" cy="3145822"/>
          </a:xfrm>
          <a:prstGeom prst="rect">
            <a:avLst/>
          </a:prstGeom>
          <a:no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622217F1-5C2A-CBCA-A903-050661688663}"/>
              </a:ext>
            </a:extLst>
          </p:cNvPr>
          <p:cNvSpPr/>
          <p:nvPr/>
        </p:nvSpPr>
        <p:spPr>
          <a:xfrm>
            <a:off x="7245916" y="1057613"/>
            <a:ext cx="4695803" cy="223140"/>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1A00344A-7F6D-BB0B-3414-63A2AA57B4BD}"/>
              </a:ext>
            </a:extLst>
          </p:cNvPr>
          <p:cNvSpPr/>
          <p:nvPr/>
        </p:nvSpPr>
        <p:spPr>
          <a:xfrm>
            <a:off x="6361471" y="4532671"/>
            <a:ext cx="5370182" cy="117044"/>
          </a:xfrm>
          <a:prstGeom prst="rect">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1AFC112D-8E3B-3D77-BA3A-F2F97E174533}"/>
              </a:ext>
            </a:extLst>
          </p:cNvPr>
          <p:cNvSpPr/>
          <p:nvPr/>
        </p:nvSpPr>
        <p:spPr>
          <a:xfrm>
            <a:off x="6361470" y="4649715"/>
            <a:ext cx="5370181" cy="10609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7675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22CCC-F563-478F-AD34-BFE418067ADF}"/>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00AB7766-9238-B7B0-7B52-C9641EB82434}"/>
              </a:ext>
            </a:extLst>
          </p:cNvPr>
          <p:cNvGraphicFramePr>
            <a:graphicFrameLocks noGrp="1"/>
          </p:cNvGraphicFramePr>
          <p:nvPr>
            <p:extLst>
              <p:ext uri="{D42A27DB-BD31-4B8C-83A1-F6EECF244321}">
                <p14:modId xmlns:p14="http://schemas.microsoft.com/office/powerpoint/2010/main" val="4273755791"/>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今後</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en-US" altLang="ja-JP" sz="1600" b="1" dirty="0">
                          <a:solidFill>
                            <a:schemeClr val="bg1"/>
                          </a:solidFill>
                          <a:latin typeface="Meiryo UI" panose="020B0604030504040204" pitchFamily="50" charset="-128"/>
                          <a:ea typeface="Meiryo UI" panose="020B0604030504040204" pitchFamily="50" charset="-128"/>
                        </a:rPr>
                        <a:t>GDC</a:t>
                      </a:r>
                      <a:endParaRPr kumimoji="1" lang="ja-JP" altLang="en-US" sz="1600" b="1" dirty="0">
                        <a:solidFill>
                          <a:schemeClr val="bg1"/>
                        </a:solidFill>
                        <a:latin typeface="Meiryo UI" panose="020B0604030504040204" pitchFamily="50" charset="-128"/>
                        <a:ea typeface="Meiryo UI" panose="020B0604030504040204" pitchFamily="50" charset="-128"/>
                      </a:endParaRP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2CD0455F-8ADF-A66D-41AA-46BB158788A8}"/>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FC3B9BA9-F626-E563-A749-4E07F7872069}"/>
              </a:ext>
            </a:extLst>
          </p:cNvPr>
          <p:cNvSpPr txBox="1">
            <a:spLocks noChangeArrowheads="1"/>
          </p:cNvSpPr>
          <p:nvPr/>
        </p:nvSpPr>
        <p:spPr bwMode="auto">
          <a:xfrm>
            <a:off x="4995537" y="4554"/>
            <a:ext cx="262443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KSFS</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a:t>
            </a: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HPDC</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チーム案</a:t>
            </a:r>
          </a:p>
        </p:txBody>
      </p:sp>
      <p:sp>
        <p:nvSpPr>
          <p:cNvPr id="2" name="Text Box 5">
            <a:extLst>
              <a:ext uri="{FF2B5EF4-FFF2-40B4-BE49-F238E27FC236}">
                <a16:creationId xmlns:a16="http://schemas.microsoft.com/office/drawing/2014/main" id="{A4295D03-95D0-E673-D566-982F0E43AD93}"/>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1F3F9223-E0DC-C419-5533-DE95185D0EC7}"/>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a:extLst>
              <a:ext uri="{FF2B5EF4-FFF2-40B4-BE49-F238E27FC236}">
                <a16:creationId xmlns:a16="http://schemas.microsoft.com/office/drawing/2014/main" id="{A31C88CE-E1A1-BFD0-210A-7FA02E739F3C}"/>
              </a:ext>
            </a:extLst>
          </p:cNvPr>
          <p:cNvSpPr/>
          <p:nvPr/>
        </p:nvSpPr>
        <p:spPr>
          <a:xfrm>
            <a:off x="291096" y="105578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4" name="二等辺三角形 53">
            <a:extLst>
              <a:ext uri="{FF2B5EF4-FFF2-40B4-BE49-F238E27FC236}">
                <a16:creationId xmlns:a16="http://schemas.microsoft.com/office/drawing/2014/main" id="{25983335-F547-2CF8-BB08-57366F2C31CC}"/>
              </a:ext>
            </a:extLst>
          </p:cNvPr>
          <p:cNvSpPr/>
          <p:nvPr/>
        </p:nvSpPr>
        <p:spPr>
          <a:xfrm rot="19890981" flipH="1">
            <a:off x="2741416" y="3039421"/>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矢印: 右 54">
            <a:extLst>
              <a:ext uri="{FF2B5EF4-FFF2-40B4-BE49-F238E27FC236}">
                <a16:creationId xmlns:a16="http://schemas.microsoft.com/office/drawing/2014/main" id="{F5571766-1134-5A96-A805-4D199BF2C9E7}"/>
              </a:ext>
            </a:extLst>
          </p:cNvPr>
          <p:cNvSpPr/>
          <p:nvPr/>
        </p:nvSpPr>
        <p:spPr>
          <a:xfrm>
            <a:off x="1982094" y="183870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56" name="正方形/長方形 55">
            <a:extLst>
              <a:ext uri="{FF2B5EF4-FFF2-40B4-BE49-F238E27FC236}">
                <a16:creationId xmlns:a16="http://schemas.microsoft.com/office/drawing/2014/main" id="{7CEF0A44-4B10-5CBB-8321-0B495C3CB830}"/>
              </a:ext>
            </a:extLst>
          </p:cNvPr>
          <p:cNvSpPr/>
          <p:nvPr/>
        </p:nvSpPr>
        <p:spPr>
          <a:xfrm>
            <a:off x="683527" y="141192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矢印: 右 56">
            <a:extLst>
              <a:ext uri="{FF2B5EF4-FFF2-40B4-BE49-F238E27FC236}">
                <a16:creationId xmlns:a16="http://schemas.microsoft.com/office/drawing/2014/main" id="{E3C5653F-17E3-3329-305E-EDDE9233857D}"/>
              </a:ext>
            </a:extLst>
          </p:cNvPr>
          <p:cNvSpPr/>
          <p:nvPr/>
        </p:nvSpPr>
        <p:spPr>
          <a:xfrm>
            <a:off x="3973397" y="183870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58" name="図 57">
            <a:extLst>
              <a:ext uri="{FF2B5EF4-FFF2-40B4-BE49-F238E27FC236}">
                <a16:creationId xmlns:a16="http://schemas.microsoft.com/office/drawing/2014/main" id="{1EFA053D-B7BD-0DA9-7D9F-4A1F010BCAA5}"/>
              </a:ext>
            </a:extLst>
          </p:cNvPr>
          <p:cNvPicPr>
            <a:picLocks noChangeAspect="1"/>
          </p:cNvPicPr>
          <p:nvPr/>
        </p:nvPicPr>
        <p:blipFill>
          <a:blip r:embed="rId3"/>
          <a:stretch>
            <a:fillRect/>
          </a:stretch>
        </p:blipFill>
        <p:spPr>
          <a:xfrm>
            <a:off x="251046" y="1674178"/>
            <a:ext cx="1646804" cy="1037928"/>
          </a:xfrm>
          <a:prstGeom prst="rect">
            <a:avLst/>
          </a:prstGeom>
          <a:ln w="3175">
            <a:solidFill>
              <a:schemeClr val="tx1">
                <a:lumMod val="50000"/>
                <a:lumOff val="50000"/>
              </a:schemeClr>
            </a:solidFill>
          </a:ln>
        </p:spPr>
      </p:pic>
      <p:sp>
        <p:nvSpPr>
          <p:cNvPr id="62" name="正方形/長方形 61">
            <a:extLst>
              <a:ext uri="{FF2B5EF4-FFF2-40B4-BE49-F238E27FC236}">
                <a16:creationId xmlns:a16="http://schemas.microsoft.com/office/drawing/2014/main" id="{65EF7C84-D114-7357-88A8-E7E70B73A086}"/>
              </a:ext>
            </a:extLst>
          </p:cNvPr>
          <p:cNvSpPr/>
          <p:nvPr/>
        </p:nvSpPr>
        <p:spPr>
          <a:xfrm>
            <a:off x="2607237" y="141192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30" name="図 129">
            <a:extLst>
              <a:ext uri="{FF2B5EF4-FFF2-40B4-BE49-F238E27FC236}">
                <a16:creationId xmlns:a16="http://schemas.microsoft.com/office/drawing/2014/main" id="{776F90B2-CA57-CC6E-C60F-18C3CF66A958}"/>
              </a:ext>
            </a:extLst>
          </p:cNvPr>
          <p:cNvPicPr>
            <a:picLocks noChangeAspect="1"/>
          </p:cNvPicPr>
          <p:nvPr/>
        </p:nvPicPr>
        <p:blipFill>
          <a:blip r:embed="rId4"/>
          <a:stretch>
            <a:fillRect/>
          </a:stretch>
        </p:blipFill>
        <p:spPr>
          <a:xfrm>
            <a:off x="2318204" y="1627369"/>
            <a:ext cx="1646804" cy="1131546"/>
          </a:xfrm>
          <a:prstGeom prst="rect">
            <a:avLst/>
          </a:prstGeom>
        </p:spPr>
      </p:pic>
      <p:pic>
        <p:nvPicPr>
          <p:cNvPr id="131" name="図 130">
            <a:extLst>
              <a:ext uri="{FF2B5EF4-FFF2-40B4-BE49-F238E27FC236}">
                <a16:creationId xmlns:a16="http://schemas.microsoft.com/office/drawing/2014/main" id="{B3FB6427-F40B-A9B0-7882-726E3F9E104C}"/>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59542" y="2384557"/>
            <a:ext cx="621366" cy="592961"/>
          </a:xfrm>
          <a:prstGeom prst="rect">
            <a:avLst/>
          </a:prstGeom>
        </p:spPr>
      </p:pic>
      <p:pic>
        <p:nvPicPr>
          <p:cNvPr id="133" name="図 132">
            <a:extLst>
              <a:ext uri="{FF2B5EF4-FFF2-40B4-BE49-F238E27FC236}">
                <a16:creationId xmlns:a16="http://schemas.microsoft.com/office/drawing/2014/main" id="{FC151AAB-B2B4-BA6B-E282-D0072E935010}"/>
              </a:ext>
            </a:extLst>
          </p:cNvPr>
          <p:cNvPicPr>
            <a:picLocks noChangeAspect="1"/>
          </p:cNvPicPr>
          <p:nvPr/>
        </p:nvPicPr>
        <p:blipFill>
          <a:blip r:embed="rId6"/>
          <a:stretch>
            <a:fillRect/>
          </a:stretch>
        </p:blipFill>
        <p:spPr>
          <a:xfrm>
            <a:off x="242657" y="2384557"/>
            <a:ext cx="426345" cy="592961"/>
          </a:xfrm>
          <a:prstGeom prst="rect">
            <a:avLst/>
          </a:prstGeom>
        </p:spPr>
      </p:pic>
      <p:sp>
        <p:nvSpPr>
          <p:cNvPr id="135" name="正方形/長方形 134">
            <a:extLst>
              <a:ext uri="{FF2B5EF4-FFF2-40B4-BE49-F238E27FC236}">
                <a16:creationId xmlns:a16="http://schemas.microsoft.com/office/drawing/2014/main" id="{01ED9EC5-E836-4536-FF51-0AB1D463F973}"/>
              </a:ext>
            </a:extLst>
          </p:cNvPr>
          <p:cNvSpPr/>
          <p:nvPr/>
        </p:nvSpPr>
        <p:spPr>
          <a:xfrm>
            <a:off x="124666" y="299518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pic>
        <p:nvPicPr>
          <p:cNvPr id="145" name="Picture 2" descr="O Microsoft Excel, Tabela Dinâmica, Macro png transparente grátis">
            <a:extLst>
              <a:ext uri="{FF2B5EF4-FFF2-40B4-BE49-F238E27FC236}">
                <a16:creationId xmlns:a16="http://schemas.microsoft.com/office/drawing/2014/main" id="{5A81CC02-4872-F5F5-3000-E6382896F3CB}"/>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3564589" y="122815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146" name="図 145">
            <a:extLst>
              <a:ext uri="{FF2B5EF4-FFF2-40B4-BE49-F238E27FC236}">
                <a16:creationId xmlns:a16="http://schemas.microsoft.com/office/drawing/2014/main" id="{EE5C2293-D1F8-9E37-CD83-558757A97F27}"/>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1508954" y="1258219"/>
            <a:ext cx="269154" cy="347439"/>
          </a:xfrm>
          <a:prstGeom prst="rect">
            <a:avLst/>
          </a:prstGeom>
        </p:spPr>
      </p:pic>
      <p:sp>
        <p:nvSpPr>
          <p:cNvPr id="147" name="正方形/長方形 146">
            <a:extLst>
              <a:ext uri="{FF2B5EF4-FFF2-40B4-BE49-F238E27FC236}">
                <a16:creationId xmlns:a16="http://schemas.microsoft.com/office/drawing/2014/main" id="{7F93B930-0A28-8B3C-F2CE-5BE91E02DCBC}"/>
              </a:ext>
            </a:extLst>
          </p:cNvPr>
          <p:cNvSpPr/>
          <p:nvPr/>
        </p:nvSpPr>
        <p:spPr>
          <a:xfrm>
            <a:off x="4506266" y="141192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48" name="図 147">
            <a:extLst>
              <a:ext uri="{FF2B5EF4-FFF2-40B4-BE49-F238E27FC236}">
                <a16:creationId xmlns:a16="http://schemas.microsoft.com/office/drawing/2014/main" id="{F2E71896-9C48-CD8A-329E-9FBC25BE6770}"/>
              </a:ext>
            </a:extLst>
          </p:cNvPr>
          <p:cNvPicPr>
            <a:picLocks noChangeAspect="1"/>
          </p:cNvPicPr>
          <p:nvPr/>
        </p:nvPicPr>
        <p:blipFill>
          <a:blip r:embed="rId10"/>
          <a:stretch>
            <a:fillRect/>
          </a:stretch>
        </p:blipFill>
        <p:spPr>
          <a:xfrm>
            <a:off x="4276204" y="1681078"/>
            <a:ext cx="1786441" cy="1037927"/>
          </a:xfrm>
          <a:prstGeom prst="rect">
            <a:avLst/>
          </a:prstGeom>
        </p:spPr>
      </p:pic>
      <p:graphicFrame>
        <p:nvGraphicFramePr>
          <p:cNvPr id="151" name="表 150">
            <a:extLst>
              <a:ext uri="{FF2B5EF4-FFF2-40B4-BE49-F238E27FC236}">
                <a16:creationId xmlns:a16="http://schemas.microsoft.com/office/drawing/2014/main" id="{95781940-D0E4-4ABD-F05E-7AAF63A9073A}"/>
              </a:ext>
            </a:extLst>
          </p:cNvPr>
          <p:cNvGraphicFramePr>
            <a:graphicFrameLocks noGrp="1"/>
          </p:cNvGraphicFramePr>
          <p:nvPr>
            <p:extLst>
              <p:ext uri="{D42A27DB-BD31-4B8C-83A1-F6EECF244321}">
                <p14:modId xmlns:p14="http://schemas.microsoft.com/office/powerpoint/2010/main" val="2996312201"/>
              </p:ext>
            </p:extLst>
          </p:nvPr>
        </p:nvGraphicFramePr>
        <p:xfrm>
          <a:off x="362255" y="332961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ja-JP" altLang="en-US" sz="1200" b="1" dirty="0">
                          <a:latin typeface="Meiryo UI" panose="020B0604030504040204" pitchFamily="50" charset="-128"/>
                          <a:ea typeface="Meiryo UI" panose="020B0604030504040204" pitchFamily="50" charset="-128"/>
                        </a:rPr>
                        <a:t>田中</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村田工程トレーナー</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岩谷</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152" name="図 151">
            <a:extLst>
              <a:ext uri="{FF2B5EF4-FFF2-40B4-BE49-F238E27FC236}">
                <a16:creationId xmlns:a16="http://schemas.microsoft.com/office/drawing/2014/main" id="{D6C85DC6-775D-1771-EB65-C816BBC0B0FF}"/>
              </a:ext>
            </a:extLst>
          </p:cNvPr>
          <p:cNvPicPr>
            <a:picLocks noChangeAspect="1"/>
          </p:cNvPicPr>
          <p:nvPr/>
        </p:nvPicPr>
        <p:blipFill>
          <a:blip r:embed="rId11"/>
          <a:srcRect l="26456" r="21903" b="21046"/>
          <a:stretch>
            <a:fillRect/>
          </a:stretch>
        </p:blipFill>
        <p:spPr>
          <a:xfrm>
            <a:off x="5766814" y="1239977"/>
            <a:ext cx="289385" cy="297037"/>
          </a:xfrm>
          <a:prstGeom prst="rect">
            <a:avLst/>
          </a:prstGeom>
        </p:spPr>
      </p:pic>
      <p:pic>
        <p:nvPicPr>
          <p:cNvPr id="153" name="図 152">
            <a:extLst>
              <a:ext uri="{FF2B5EF4-FFF2-40B4-BE49-F238E27FC236}">
                <a16:creationId xmlns:a16="http://schemas.microsoft.com/office/drawing/2014/main" id="{D4D95851-8D16-651A-A7D2-3B2D731B26E9}"/>
              </a:ext>
            </a:extLst>
          </p:cNvPr>
          <p:cNvPicPr>
            <a:picLocks noChangeAspect="1"/>
          </p:cNvPicPr>
          <p:nvPr/>
        </p:nvPicPr>
        <p:blipFill>
          <a:blip r:embed="rId12"/>
          <a:stretch>
            <a:fillRect/>
          </a:stretch>
        </p:blipFill>
        <p:spPr>
          <a:xfrm flipH="1">
            <a:off x="4149407" y="2287928"/>
            <a:ext cx="765794" cy="765794"/>
          </a:xfrm>
          <a:prstGeom prst="rect">
            <a:avLst/>
          </a:prstGeom>
        </p:spPr>
      </p:pic>
      <p:sp>
        <p:nvSpPr>
          <p:cNvPr id="154" name="テキスト ボックス 153">
            <a:extLst>
              <a:ext uri="{FF2B5EF4-FFF2-40B4-BE49-F238E27FC236}">
                <a16:creationId xmlns:a16="http://schemas.microsoft.com/office/drawing/2014/main" id="{0B6967DD-ACF5-4EC4-DFB3-696FBDC6DC8F}"/>
              </a:ext>
            </a:extLst>
          </p:cNvPr>
          <p:cNvSpPr txBox="1"/>
          <p:nvPr/>
        </p:nvSpPr>
        <p:spPr>
          <a:xfrm>
            <a:off x="3933809" y="2956425"/>
            <a:ext cx="1296830"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rPr>
              <a:t>システム自動抽出</a:t>
            </a:r>
            <a:endParaRPr kumimoji="1" lang="en-US" altLang="ja-JP"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55" name="テキスト ボックス 154">
            <a:extLst>
              <a:ext uri="{FF2B5EF4-FFF2-40B4-BE49-F238E27FC236}">
                <a16:creationId xmlns:a16="http://schemas.microsoft.com/office/drawing/2014/main" id="{A8F15064-FF9E-0FCA-2E04-72A58FFF44CC}"/>
              </a:ext>
            </a:extLst>
          </p:cNvPr>
          <p:cNvSpPr txBox="1"/>
          <p:nvPr/>
        </p:nvSpPr>
        <p:spPr>
          <a:xfrm>
            <a:off x="1301678" y="4098630"/>
            <a:ext cx="4025141"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各チームで使用している生産管理シートを活用し</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システムで必要な情報を抽出できるようにする。</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56" name="正方形/長方形 155">
            <a:extLst>
              <a:ext uri="{FF2B5EF4-FFF2-40B4-BE49-F238E27FC236}">
                <a16:creationId xmlns:a16="http://schemas.microsoft.com/office/drawing/2014/main" id="{A938307F-AE99-8C74-283E-676FEAD97D52}"/>
              </a:ext>
            </a:extLst>
          </p:cNvPr>
          <p:cNvSpPr/>
          <p:nvPr/>
        </p:nvSpPr>
        <p:spPr>
          <a:xfrm>
            <a:off x="181550" y="4704153"/>
            <a:ext cx="5782686" cy="1508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お願いしたい事</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・日々のデータ入力担当者を教えてください。確実な入力をお願いします。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・今後は生産の数がすべて見える化されます。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→業務負荷は軽減できる様になるはずですが、隠し事は出来ません。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FA937BA5-59ED-B04D-4093-FCDB8A815589}"/>
              </a:ext>
            </a:extLst>
          </p:cNvPr>
          <p:cNvSpPr/>
          <p:nvPr/>
        </p:nvSpPr>
        <p:spPr>
          <a:xfrm>
            <a:off x="2359542" y="299518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sp>
        <p:nvSpPr>
          <p:cNvPr id="16" name="正方形/長方形 15">
            <a:extLst>
              <a:ext uri="{FF2B5EF4-FFF2-40B4-BE49-F238E27FC236}">
                <a16:creationId xmlns:a16="http://schemas.microsoft.com/office/drawing/2014/main" id="{EF542A8B-873C-FCA2-E4EA-4E87A16AA13A}"/>
              </a:ext>
            </a:extLst>
          </p:cNvPr>
          <p:cNvSpPr/>
          <p:nvPr/>
        </p:nvSpPr>
        <p:spPr>
          <a:xfrm>
            <a:off x="6189442" y="1044197"/>
            <a:ext cx="5782686" cy="47397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■調査依頼　</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➡シェアポイント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➡工程トレーナー村田</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➡キンポ用、</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GDC</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マシン、小型マシン、事務所用、仕上げ場用　計タブレッ</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機種ごとの在庫状況</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➡生産管理シート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鋳造計画、実績に対し在庫推移、現在庫の見える化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生産状況の見える化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➡鋳造計画シート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鋳造実績を元に残り何台で段取りか見える化したい</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出来高進捗見える化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➡出来高進捗シート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生販計画、月初計画に対しての機種毎、マシン毎の出来高の見える化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合格率の見える化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➡単月合格率シート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工程内の毎月の合格率、捨吹き数不良数をまとめたものの見える化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保留品の見える化</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➡生産管理内には特になし</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保留品を一覧で並べ、いつまで、担当者の割り振りを見える化したい</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稼働率の見える化</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➡生産管理とは別の稼働率シート</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各マシンの不稼働を手入力してるが見える化できてないので見える化したい</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47836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0DF090C-9C8A-F695-3E55-1377A9AA7ED0}"/>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0AFB292F-1EDF-571F-C76F-4EBDD1BFE569}"/>
              </a:ext>
            </a:extLst>
          </p:cNvPr>
          <p:cNvGraphicFramePr>
            <a:graphicFrameLocks noGrp="1"/>
          </p:cNvGraphicFramePr>
          <p:nvPr>
            <p:extLst>
              <p:ext uri="{D42A27DB-BD31-4B8C-83A1-F6EECF244321}">
                <p14:modId xmlns:p14="http://schemas.microsoft.com/office/powerpoint/2010/main" val="3217624803"/>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・機種ごとの在庫状況➡生産管理シート</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生産状況の見える化➡鋳造計画シート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鋳造計画、実績に対し在庫推移、現在庫、金具在庫推移の見える化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上図で一例ですが</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鋳造計画、鋳造実績、払出し計画、払出し実績は手入力</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計画在庫</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＝前日計画在庫＋鋳造計画ー払出し計画</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在庫</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＝前日在庫＋鋳造実績ー払出し実績</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金具在庫推移</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＝鋳造実績ページの在庫推移計画の欄</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これが</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60</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機種分</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鋳造実績を元に残り何台で段取りか見える化したい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段取り一覧表➡鋳造計画</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生産管理の手入力</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latin typeface="Meiryo UI" panose="020B0604030504040204" pitchFamily="50" charset="-128"/>
                          <a:ea typeface="Meiryo UI" panose="020B0604030504040204" pitchFamily="50" charset="-128"/>
                        </a:rPr>
                        <a:t>生産計画と実績が見やすい表➡生産実績記入</a:t>
                      </a:r>
                      <a:r>
                        <a:rPr kumimoji="1" lang="en-US" altLang="ja-JP" sz="1400" b="1" dirty="0">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現場で印刷して使う用</a:t>
                      </a:r>
                      <a:r>
                        <a:rPr kumimoji="1" lang="en-US" altLang="ja-JP" sz="1400" b="1" dirty="0">
                          <a:latin typeface="Meiryo UI" panose="020B0604030504040204" pitchFamily="50" charset="-128"/>
                          <a:ea typeface="Meiryo UI" panose="020B0604030504040204" pitchFamily="50" charset="-128"/>
                        </a:rPr>
                        <a:t>)</a:t>
                      </a:r>
                      <a:endParaRPr kumimoji="1" lang="ja-JP" altLang="en-US" sz="1400" b="1"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B46DE331-417D-11DE-6E36-A828FF50FE82}"/>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4BB3FF1C-D457-2884-D131-35032D316D5D}"/>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58AD40F9-7547-631B-C8EE-CB649135594F}"/>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24043395-58AA-2ACC-F9C0-7DD0F50B1F3C}"/>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図 7">
            <a:extLst>
              <a:ext uri="{FF2B5EF4-FFF2-40B4-BE49-F238E27FC236}">
                <a16:creationId xmlns:a16="http://schemas.microsoft.com/office/drawing/2014/main" id="{FF61F3F7-B668-9445-D7B9-85884540BCF0}"/>
              </a:ext>
            </a:extLst>
          </p:cNvPr>
          <p:cNvPicPr>
            <a:picLocks noChangeAspect="1"/>
          </p:cNvPicPr>
          <p:nvPr/>
        </p:nvPicPr>
        <p:blipFill>
          <a:blip r:embed="rId3"/>
          <a:srcRect r="12125"/>
          <a:stretch>
            <a:fillRect/>
          </a:stretch>
        </p:blipFill>
        <p:spPr>
          <a:xfrm>
            <a:off x="253773" y="1776035"/>
            <a:ext cx="5731281" cy="1266869"/>
          </a:xfrm>
          <a:prstGeom prst="rect">
            <a:avLst/>
          </a:prstGeom>
        </p:spPr>
      </p:pic>
      <p:pic>
        <p:nvPicPr>
          <p:cNvPr id="13" name="図 12">
            <a:extLst>
              <a:ext uri="{FF2B5EF4-FFF2-40B4-BE49-F238E27FC236}">
                <a16:creationId xmlns:a16="http://schemas.microsoft.com/office/drawing/2014/main" id="{C496E85C-ABB6-4DF5-9B01-A09DF2AEA36C}"/>
              </a:ext>
            </a:extLst>
          </p:cNvPr>
          <p:cNvPicPr>
            <a:picLocks noChangeAspect="1"/>
          </p:cNvPicPr>
          <p:nvPr/>
        </p:nvPicPr>
        <p:blipFill>
          <a:blip r:embed="rId4"/>
          <a:stretch>
            <a:fillRect/>
          </a:stretch>
        </p:blipFill>
        <p:spPr>
          <a:xfrm>
            <a:off x="253773" y="1399811"/>
            <a:ext cx="5731281" cy="267970"/>
          </a:xfrm>
          <a:prstGeom prst="rect">
            <a:avLst/>
          </a:prstGeom>
        </p:spPr>
      </p:pic>
      <p:sp>
        <p:nvSpPr>
          <p:cNvPr id="14" name="正方形/長方形 13">
            <a:extLst>
              <a:ext uri="{FF2B5EF4-FFF2-40B4-BE49-F238E27FC236}">
                <a16:creationId xmlns:a16="http://schemas.microsoft.com/office/drawing/2014/main" id="{3D6E7606-3F09-0766-984C-76A24DE568BF}"/>
              </a:ext>
            </a:extLst>
          </p:cNvPr>
          <p:cNvSpPr/>
          <p:nvPr/>
        </p:nvSpPr>
        <p:spPr>
          <a:xfrm>
            <a:off x="-1234848" y="1210581"/>
            <a:ext cx="482373" cy="18923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B022F84E-C9E4-3A28-0B35-79C0223F2546}"/>
              </a:ext>
            </a:extLst>
          </p:cNvPr>
          <p:cNvSpPr/>
          <p:nvPr/>
        </p:nvSpPr>
        <p:spPr>
          <a:xfrm>
            <a:off x="2232252" y="1399811"/>
            <a:ext cx="568098" cy="18833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18D2A0FF-5C97-239A-2F50-86FADA99C6A6}"/>
              </a:ext>
            </a:extLst>
          </p:cNvPr>
          <p:cNvSpPr/>
          <p:nvPr/>
        </p:nvSpPr>
        <p:spPr>
          <a:xfrm>
            <a:off x="1898877" y="2271712"/>
            <a:ext cx="4086177" cy="77119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523E0368-54C7-132C-6A81-9190F0A5CB58}"/>
              </a:ext>
            </a:extLst>
          </p:cNvPr>
          <p:cNvPicPr>
            <a:picLocks noChangeAspect="1"/>
          </p:cNvPicPr>
          <p:nvPr/>
        </p:nvPicPr>
        <p:blipFill>
          <a:blip r:embed="rId5"/>
          <a:stretch>
            <a:fillRect/>
          </a:stretch>
        </p:blipFill>
        <p:spPr>
          <a:xfrm>
            <a:off x="6206948" y="1368688"/>
            <a:ext cx="5395473" cy="267970"/>
          </a:xfrm>
          <a:prstGeom prst="rect">
            <a:avLst/>
          </a:prstGeom>
        </p:spPr>
      </p:pic>
      <p:sp>
        <p:nvSpPr>
          <p:cNvPr id="23" name="正方形/長方形 22">
            <a:extLst>
              <a:ext uri="{FF2B5EF4-FFF2-40B4-BE49-F238E27FC236}">
                <a16:creationId xmlns:a16="http://schemas.microsoft.com/office/drawing/2014/main" id="{3071008F-EEC9-39ED-B3F4-DD39C0726AEC}"/>
              </a:ext>
            </a:extLst>
          </p:cNvPr>
          <p:cNvSpPr/>
          <p:nvPr/>
        </p:nvSpPr>
        <p:spPr>
          <a:xfrm>
            <a:off x="8336586" y="1391441"/>
            <a:ext cx="2845764" cy="19670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a:extLst>
              <a:ext uri="{FF2B5EF4-FFF2-40B4-BE49-F238E27FC236}">
                <a16:creationId xmlns:a16="http://schemas.microsoft.com/office/drawing/2014/main" id="{74A8EE5B-BFC5-56F0-D688-F816E0AE0F94}"/>
              </a:ext>
            </a:extLst>
          </p:cNvPr>
          <p:cNvPicPr>
            <a:picLocks noChangeAspect="1"/>
          </p:cNvPicPr>
          <p:nvPr/>
        </p:nvPicPr>
        <p:blipFill>
          <a:blip r:embed="rId6"/>
          <a:stretch>
            <a:fillRect/>
          </a:stretch>
        </p:blipFill>
        <p:spPr>
          <a:xfrm>
            <a:off x="6185807" y="1727692"/>
            <a:ext cx="5731280" cy="2022805"/>
          </a:xfrm>
          <a:prstGeom prst="rect">
            <a:avLst/>
          </a:prstGeom>
        </p:spPr>
      </p:pic>
      <p:pic>
        <p:nvPicPr>
          <p:cNvPr id="27" name="図 26">
            <a:extLst>
              <a:ext uri="{FF2B5EF4-FFF2-40B4-BE49-F238E27FC236}">
                <a16:creationId xmlns:a16="http://schemas.microsoft.com/office/drawing/2014/main" id="{140ACED9-4F1D-BA0B-29FF-193C8CA50DF3}"/>
              </a:ext>
            </a:extLst>
          </p:cNvPr>
          <p:cNvPicPr>
            <a:picLocks noChangeAspect="1"/>
          </p:cNvPicPr>
          <p:nvPr/>
        </p:nvPicPr>
        <p:blipFill>
          <a:blip r:embed="rId7"/>
          <a:stretch>
            <a:fillRect/>
          </a:stretch>
        </p:blipFill>
        <p:spPr>
          <a:xfrm>
            <a:off x="6185807" y="3841531"/>
            <a:ext cx="5659222" cy="1303289"/>
          </a:xfrm>
          <a:prstGeom prst="rect">
            <a:avLst/>
          </a:prstGeom>
        </p:spPr>
      </p:pic>
    </p:spTree>
    <p:extLst>
      <p:ext uri="{BB962C8B-B14F-4D97-AF65-F5344CB8AC3E}">
        <p14:creationId xmlns:p14="http://schemas.microsoft.com/office/powerpoint/2010/main" val="3843115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442AC10-5F10-2177-F21E-F0EE90750C38}"/>
            </a:ext>
          </a:extLst>
        </p:cNvPr>
        <p:cNvGrpSpPr/>
        <p:nvPr/>
      </p:nvGrpSpPr>
      <p:grpSpPr>
        <a:xfrm>
          <a:off x="0" y="0"/>
          <a:ext cx="0" cy="0"/>
          <a:chOff x="0" y="0"/>
          <a:chExt cx="0" cy="0"/>
        </a:xfrm>
      </p:grpSpPr>
      <p:pic>
        <p:nvPicPr>
          <p:cNvPr id="20" name="図 19">
            <a:extLst>
              <a:ext uri="{FF2B5EF4-FFF2-40B4-BE49-F238E27FC236}">
                <a16:creationId xmlns:a16="http://schemas.microsoft.com/office/drawing/2014/main" id="{45B91FD2-0CC6-9F39-295D-A0A58BF8EB1D}"/>
              </a:ext>
            </a:extLst>
          </p:cNvPr>
          <p:cNvPicPr>
            <a:picLocks noChangeAspect="1"/>
          </p:cNvPicPr>
          <p:nvPr/>
        </p:nvPicPr>
        <p:blipFill>
          <a:blip r:embed="rId3"/>
          <a:stretch>
            <a:fillRect/>
          </a:stretch>
        </p:blipFill>
        <p:spPr>
          <a:xfrm>
            <a:off x="6233460" y="1400966"/>
            <a:ext cx="5051596" cy="207270"/>
          </a:xfrm>
          <a:prstGeom prst="rect">
            <a:avLst/>
          </a:prstGeom>
        </p:spPr>
      </p:pic>
      <p:graphicFrame>
        <p:nvGraphicFramePr>
          <p:cNvPr id="4" name="表 39">
            <a:extLst>
              <a:ext uri="{FF2B5EF4-FFF2-40B4-BE49-F238E27FC236}">
                <a16:creationId xmlns:a16="http://schemas.microsoft.com/office/drawing/2014/main" id="{F2B2A2F9-66F7-A62C-52D0-5D8568088E9B}"/>
              </a:ext>
            </a:extLst>
          </p:cNvPr>
          <p:cNvGraphicFramePr>
            <a:graphicFrameLocks noGrp="1"/>
          </p:cNvGraphicFramePr>
          <p:nvPr>
            <p:extLst>
              <p:ext uri="{D42A27DB-BD31-4B8C-83A1-F6EECF244321}">
                <p14:modId xmlns:p14="http://schemas.microsoft.com/office/powerpoint/2010/main" val="1721765817"/>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出来高進捗見える化➡出来高進捗シート</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合格率の見える化➡単月合格率シート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生販計画、月初計画に対しての機種毎、マシン毎の出来高の見える化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上図で一例ですが</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生販計画に対して生産計画が成り立っているか</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その生産計画に対し生産実績の進捗具合を見るページ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生販計画に対し月初生産計画を立て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トラブル等により最新の生産計画を立てなおした際の</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月初計画に対しての比較を行うページ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これが</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60</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機種分</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まだ機種別に見やすくしたりマシン毎に見えるような</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出力はまだなし。データ集計のみ</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工程内の毎月の合格率、不良数、捨吹き数をまとめたものの見える化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基本的に手入力無し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鋳造実績から数字拾ってきて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機種ごとの合格率等を集計してるページ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C9DFD523-AC63-425E-4CDE-A6174E8FFFE0}"/>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114E40EB-71B0-AAE4-29AF-FF7E4BCFE2FF}"/>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052BCA90-7537-989A-410F-05A5E4656E39}"/>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B4A45601-7CC1-7D14-2BC7-9540133AE257}"/>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1061CE75-9398-36BC-4A2E-FC50B56C1F60}"/>
              </a:ext>
            </a:extLst>
          </p:cNvPr>
          <p:cNvSpPr/>
          <p:nvPr/>
        </p:nvSpPr>
        <p:spPr>
          <a:xfrm>
            <a:off x="10334625" y="1391440"/>
            <a:ext cx="676276" cy="20726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44C7378C-B2EB-74A1-9B5D-A3C4C7CC33FE}"/>
              </a:ext>
            </a:extLst>
          </p:cNvPr>
          <p:cNvPicPr>
            <a:picLocks noChangeAspect="1"/>
          </p:cNvPicPr>
          <p:nvPr/>
        </p:nvPicPr>
        <p:blipFill>
          <a:blip r:embed="rId4"/>
          <a:srcRect r="17986"/>
          <a:stretch>
            <a:fillRect/>
          </a:stretch>
        </p:blipFill>
        <p:spPr>
          <a:xfrm>
            <a:off x="253773" y="1752871"/>
            <a:ext cx="5731280" cy="925959"/>
          </a:xfrm>
          <a:prstGeom prst="rect">
            <a:avLst/>
          </a:prstGeom>
        </p:spPr>
      </p:pic>
      <p:pic>
        <p:nvPicPr>
          <p:cNvPr id="18" name="図 17">
            <a:extLst>
              <a:ext uri="{FF2B5EF4-FFF2-40B4-BE49-F238E27FC236}">
                <a16:creationId xmlns:a16="http://schemas.microsoft.com/office/drawing/2014/main" id="{C8ED5A43-8445-7FBD-67A3-755937FC7D00}"/>
              </a:ext>
            </a:extLst>
          </p:cNvPr>
          <p:cNvPicPr>
            <a:picLocks noChangeAspect="1"/>
          </p:cNvPicPr>
          <p:nvPr/>
        </p:nvPicPr>
        <p:blipFill>
          <a:blip r:embed="rId5"/>
          <a:stretch>
            <a:fillRect/>
          </a:stretch>
        </p:blipFill>
        <p:spPr>
          <a:xfrm>
            <a:off x="253773" y="1391441"/>
            <a:ext cx="5223102" cy="242700"/>
          </a:xfrm>
          <a:prstGeom prst="rect">
            <a:avLst/>
          </a:prstGeom>
        </p:spPr>
      </p:pic>
      <p:sp>
        <p:nvSpPr>
          <p:cNvPr id="14" name="正方形/長方形 13">
            <a:extLst>
              <a:ext uri="{FF2B5EF4-FFF2-40B4-BE49-F238E27FC236}">
                <a16:creationId xmlns:a16="http://schemas.microsoft.com/office/drawing/2014/main" id="{3E024723-5103-0894-DD83-39DF331213BA}"/>
              </a:ext>
            </a:extLst>
          </p:cNvPr>
          <p:cNvSpPr/>
          <p:nvPr/>
        </p:nvSpPr>
        <p:spPr>
          <a:xfrm>
            <a:off x="4533901" y="1395179"/>
            <a:ext cx="590550" cy="19297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689E5338-D309-7D0D-3514-2D1EB78CC668}"/>
              </a:ext>
            </a:extLst>
          </p:cNvPr>
          <p:cNvPicPr>
            <a:picLocks noChangeAspect="1"/>
          </p:cNvPicPr>
          <p:nvPr/>
        </p:nvPicPr>
        <p:blipFill>
          <a:blip r:embed="rId6"/>
          <a:stretch>
            <a:fillRect/>
          </a:stretch>
        </p:blipFill>
        <p:spPr>
          <a:xfrm>
            <a:off x="6233460" y="1752870"/>
            <a:ext cx="5562570" cy="448105"/>
          </a:xfrm>
          <a:prstGeom prst="rect">
            <a:avLst/>
          </a:prstGeom>
        </p:spPr>
      </p:pic>
    </p:spTree>
    <p:extLst>
      <p:ext uri="{BB962C8B-B14F-4D97-AF65-F5344CB8AC3E}">
        <p14:creationId xmlns:p14="http://schemas.microsoft.com/office/powerpoint/2010/main" val="2630237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594E68E-E302-8FD2-1BF8-D513DF168452}"/>
            </a:ext>
          </a:extLst>
        </p:cNvPr>
        <p:cNvGrpSpPr/>
        <p:nvPr/>
      </p:nvGrpSpPr>
      <p:grpSpPr>
        <a:xfrm>
          <a:off x="0" y="0"/>
          <a:ext cx="0" cy="0"/>
          <a:chOff x="0" y="0"/>
          <a:chExt cx="0" cy="0"/>
        </a:xfrm>
      </p:grpSpPr>
      <p:pic>
        <p:nvPicPr>
          <p:cNvPr id="20" name="図 19">
            <a:extLst>
              <a:ext uri="{FF2B5EF4-FFF2-40B4-BE49-F238E27FC236}">
                <a16:creationId xmlns:a16="http://schemas.microsoft.com/office/drawing/2014/main" id="{604EEFBE-0C6F-B802-9DEE-0944F5CA9B21}"/>
              </a:ext>
            </a:extLst>
          </p:cNvPr>
          <p:cNvPicPr>
            <a:picLocks noChangeAspect="1"/>
          </p:cNvPicPr>
          <p:nvPr/>
        </p:nvPicPr>
        <p:blipFill>
          <a:blip r:embed="rId3"/>
          <a:stretch>
            <a:fillRect/>
          </a:stretch>
        </p:blipFill>
        <p:spPr>
          <a:xfrm>
            <a:off x="6233460" y="1400966"/>
            <a:ext cx="5051596" cy="207270"/>
          </a:xfrm>
          <a:prstGeom prst="rect">
            <a:avLst/>
          </a:prstGeom>
        </p:spPr>
      </p:pic>
      <p:graphicFrame>
        <p:nvGraphicFramePr>
          <p:cNvPr id="4" name="表 39">
            <a:extLst>
              <a:ext uri="{FF2B5EF4-FFF2-40B4-BE49-F238E27FC236}">
                <a16:creationId xmlns:a16="http://schemas.microsoft.com/office/drawing/2014/main" id="{3981FC0F-8A91-BA7A-0D60-D0F456F218E7}"/>
              </a:ext>
            </a:extLst>
          </p:cNvPr>
          <p:cNvGraphicFramePr>
            <a:graphicFrameLocks noGrp="1"/>
          </p:cNvGraphicFramePr>
          <p:nvPr>
            <p:extLst>
              <p:ext uri="{D42A27DB-BD31-4B8C-83A1-F6EECF244321}">
                <p14:modId xmlns:p14="http://schemas.microsoft.com/office/powerpoint/2010/main" val="1357645255"/>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保留品の見える化➡生産管理内には特になし</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稼働率の見える化➡生産管理とは別の稼働率シート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保留品を一覧で並べ、いつまで、担当者の割り振りを見える化したい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紙での管理なので見える化したい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各マシンの不稼働を手入力してるが見える化できてないので見える化したい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基本的に手入力無し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鋳造実績から数字拾ってきて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機種ごとの合格率等を集計してるページ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6D6EF969-553E-D35F-F27E-FC27A772AE76}"/>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8CDB1F53-0FB5-F03C-722A-C73F73A11EF0}"/>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E314CFA6-D7CE-B9A2-6358-94AC05DD9984}"/>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3366F318-F3AD-870E-53A4-BB24538C0F12}"/>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95398F0F-77BE-D624-BE09-790F00BAD196}"/>
              </a:ext>
            </a:extLst>
          </p:cNvPr>
          <p:cNvSpPr/>
          <p:nvPr/>
        </p:nvSpPr>
        <p:spPr>
          <a:xfrm>
            <a:off x="10334625" y="1391440"/>
            <a:ext cx="676276" cy="20726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E0273885-A2FF-A412-3CD3-1BC211C8FE16}"/>
              </a:ext>
            </a:extLst>
          </p:cNvPr>
          <p:cNvPicPr>
            <a:picLocks noChangeAspect="1"/>
          </p:cNvPicPr>
          <p:nvPr/>
        </p:nvPicPr>
        <p:blipFill>
          <a:blip r:embed="rId4"/>
          <a:stretch>
            <a:fillRect/>
          </a:stretch>
        </p:blipFill>
        <p:spPr>
          <a:xfrm>
            <a:off x="6233460" y="1752870"/>
            <a:ext cx="5562570" cy="448105"/>
          </a:xfrm>
          <a:prstGeom prst="rect">
            <a:avLst/>
          </a:prstGeom>
        </p:spPr>
      </p:pic>
      <p:pic>
        <p:nvPicPr>
          <p:cNvPr id="3" name="図 2">
            <a:extLst>
              <a:ext uri="{FF2B5EF4-FFF2-40B4-BE49-F238E27FC236}">
                <a16:creationId xmlns:a16="http://schemas.microsoft.com/office/drawing/2014/main" id="{1AE688AB-19DF-5A34-84CB-4F6D971CA6AD}"/>
              </a:ext>
            </a:extLst>
          </p:cNvPr>
          <p:cNvPicPr>
            <a:picLocks noChangeAspect="1"/>
          </p:cNvPicPr>
          <p:nvPr/>
        </p:nvPicPr>
        <p:blipFill>
          <a:blip r:embed="rId5"/>
          <a:srcRect t="14347" b="22834"/>
          <a:stretch>
            <a:fillRect/>
          </a:stretch>
        </p:blipFill>
        <p:spPr>
          <a:xfrm>
            <a:off x="228600" y="1266124"/>
            <a:ext cx="4267200" cy="2010476"/>
          </a:xfrm>
          <a:prstGeom prst="rect">
            <a:avLst/>
          </a:prstGeom>
        </p:spPr>
      </p:pic>
    </p:spTree>
    <p:extLst>
      <p:ext uri="{BB962C8B-B14F-4D97-AF65-F5344CB8AC3E}">
        <p14:creationId xmlns:p14="http://schemas.microsoft.com/office/powerpoint/2010/main" val="2892489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39C6E84-74E6-1544-8AF3-9FD0490CE8AB}"/>
            </a:ext>
          </a:extLst>
        </p:cNvPr>
        <p:cNvGrpSpPr/>
        <p:nvPr/>
      </p:nvGrpSpPr>
      <p:grpSpPr>
        <a:xfrm>
          <a:off x="0" y="0"/>
          <a:ext cx="0" cy="0"/>
          <a:chOff x="0" y="0"/>
          <a:chExt cx="0" cy="0"/>
        </a:xfrm>
      </p:grpSpPr>
      <p:sp>
        <p:nvSpPr>
          <p:cNvPr id="43" name="二等辺三角形 42">
            <a:extLst>
              <a:ext uri="{FF2B5EF4-FFF2-40B4-BE49-F238E27FC236}">
                <a16:creationId xmlns:a16="http://schemas.microsoft.com/office/drawing/2014/main" id="{B319C88D-9260-09C2-E3AB-CA30FB61BEC2}"/>
              </a:ext>
            </a:extLst>
          </p:cNvPr>
          <p:cNvSpPr/>
          <p:nvPr/>
        </p:nvSpPr>
        <p:spPr>
          <a:xfrm rot="1709019">
            <a:off x="3567712" y="3047542"/>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 name="表 39">
            <a:extLst>
              <a:ext uri="{FF2B5EF4-FFF2-40B4-BE49-F238E27FC236}">
                <a16:creationId xmlns:a16="http://schemas.microsoft.com/office/drawing/2014/main" id="{9BFC3A38-9634-E9E7-7BDA-A033D25A841A}"/>
              </a:ext>
            </a:extLst>
          </p:cNvPr>
          <p:cNvGraphicFramePr>
            <a:graphicFrameLocks noGrp="1"/>
          </p:cNvGraphicFramePr>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現状</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今後</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8CD72943-FC8B-4938-736E-94EE37346CE1}"/>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F53AAC2A-06A2-5865-DD26-E1215DBF65B2}"/>
              </a:ext>
            </a:extLst>
          </p:cNvPr>
          <p:cNvSpPr txBox="1">
            <a:spLocks noChangeArrowheads="1"/>
          </p:cNvSpPr>
          <p:nvPr/>
        </p:nvSpPr>
        <p:spPr bwMode="auto">
          <a:xfrm>
            <a:off x="4464139" y="4554"/>
            <a:ext cx="3687228"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期の方向性と意思統一内容</a:t>
            </a:r>
          </a:p>
        </p:txBody>
      </p:sp>
      <p:sp>
        <p:nvSpPr>
          <p:cNvPr id="2" name="Text Box 5">
            <a:extLst>
              <a:ext uri="{FF2B5EF4-FFF2-40B4-BE49-F238E27FC236}">
                <a16:creationId xmlns:a16="http://schemas.microsoft.com/office/drawing/2014/main" id="{4689FB77-C86A-1E09-47C7-A43429694BF3}"/>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D2A0D08E-BA13-7C9E-707D-35F1F2E788F0}"/>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322CAA61-9D79-A5BC-B20B-594DC5188A13}"/>
              </a:ext>
            </a:extLst>
          </p:cNvPr>
          <p:cNvSpPr/>
          <p:nvPr/>
        </p:nvSpPr>
        <p:spPr>
          <a:xfrm>
            <a:off x="216447" y="106390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【102</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期まで</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 name="正方形/長方形 4">
            <a:extLst>
              <a:ext uri="{FF2B5EF4-FFF2-40B4-BE49-F238E27FC236}">
                <a16:creationId xmlns:a16="http://schemas.microsoft.com/office/drawing/2014/main" id="{16F7BB4E-3F61-DE42-511F-3E339F6F2FB1}"/>
              </a:ext>
            </a:extLst>
          </p:cNvPr>
          <p:cNvSpPr/>
          <p:nvPr/>
        </p:nvSpPr>
        <p:spPr>
          <a:xfrm>
            <a:off x="6206187" y="106390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矢印: 右 5">
            <a:extLst>
              <a:ext uri="{FF2B5EF4-FFF2-40B4-BE49-F238E27FC236}">
                <a16:creationId xmlns:a16="http://schemas.microsoft.com/office/drawing/2014/main" id="{E97F7CDB-5ECA-CF4D-456A-558DC3058781}"/>
              </a:ext>
            </a:extLst>
          </p:cNvPr>
          <p:cNvSpPr/>
          <p:nvPr/>
        </p:nvSpPr>
        <p:spPr>
          <a:xfrm>
            <a:off x="1965652"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7" name="正方形/長方形 6">
            <a:extLst>
              <a:ext uri="{FF2B5EF4-FFF2-40B4-BE49-F238E27FC236}">
                <a16:creationId xmlns:a16="http://schemas.microsoft.com/office/drawing/2014/main" id="{A6EFDD00-C583-A2F5-1669-3141A8A69AF4}"/>
              </a:ext>
            </a:extLst>
          </p:cNvPr>
          <p:cNvSpPr/>
          <p:nvPr/>
        </p:nvSpPr>
        <p:spPr>
          <a:xfrm>
            <a:off x="667085" y="142004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矢印: 右 12">
            <a:extLst>
              <a:ext uri="{FF2B5EF4-FFF2-40B4-BE49-F238E27FC236}">
                <a16:creationId xmlns:a16="http://schemas.microsoft.com/office/drawing/2014/main" id="{1863628C-08AA-5EAB-4331-47275546CA5F}"/>
              </a:ext>
            </a:extLst>
          </p:cNvPr>
          <p:cNvSpPr/>
          <p:nvPr/>
        </p:nvSpPr>
        <p:spPr>
          <a:xfrm>
            <a:off x="3956955"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14" name="図 13">
            <a:extLst>
              <a:ext uri="{FF2B5EF4-FFF2-40B4-BE49-F238E27FC236}">
                <a16:creationId xmlns:a16="http://schemas.microsoft.com/office/drawing/2014/main" id="{83046CD3-C915-2CDF-3306-323DCA258C49}"/>
              </a:ext>
            </a:extLst>
          </p:cNvPr>
          <p:cNvPicPr>
            <a:picLocks noChangeAspect="1"/>
          </p:cNvPicPr>
          <p:nvPr/>
        </p:nvPicPr>
        <p:blipFill>
          <a:blip r:embed="rId3"/>
          <a:stretch>
            <a:fillRect/>
          </a:stretch>
        </p:blipFill>
        <p:spPr>
          <a:xfrm>
            <a:off x="234604" y="1682298"/>
            <a:ext cx="1646804" cy="1037928"/>
          </a:xfrm>
          <a:prstGeom prst="rect">
            <a:avLst/>
          </a:prstGeom>
          <a:ln w="3175">
            <a:solidFill>
              <a:schemeClr val="tx1">
                <a:lumMod val="50000"/>
                <a:lumOff val="50000"/>
              </a:schemeClr>
            </a:solidFill>
          </a:ln>
        </p:spPr>
      </p:pic>
      <p:sp>
        <p:nvSpPr>
          <p:cNvPr id="15" name="正方形/長方形 14">
            <a:extLst>
              <a:ext uri="{FF2B5EF4-FFF2-40B4-BE49-F238E27FC236}">
                <a16:creationId xmlns:a16="http://schemas.microsoft.com/office/drawing/2014/main" id="{D35EC08A-8AC6-BF62-B84B-BE8F6191291E}"/>
              </a:ext>
            </a:extLst>
          </p:cNvPr>
          <p:cNvSpPr/>
          <p:nvPr/>
        </p:nvSpPr>
        <p:spPr>
          <a:xfrm>
            <a:off x="2590795" y="142004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0" name="図 19">
            <a:extLst>
              <a:ext uri="{FF2B5EF4-FFF2-40B4-BE49-F238E27FC236}">
                <a16:creationId xmlns:a16="http://schemas.microsoft.com/office/drawing/2014/main" id="{7D3750F8-18EF-809B-7DE8-36971CE3265E}"/>
              </a:ext>
            </a:extLst>
          </p:cNvPr>
          <p:cNvPicPr>
            <a:picLocks noChangeAspect="1"/>
          </p:cNvPicPr>
          <p:nvPr/>
        </p:nvPicPr>
        <p:blipFill>
          <a:blip r:embed="rId4"/>
          <a:stretch>
            <a:fillRect/>
          </a:stretch>
        </p:blipFill>
        <p:spPr>
          <a:xfrm>
            <a:off x="2301762" y="1635489"/>
            <a:ext cx="1646804" cy="1131546"/>
          </a:xfrm>
          <a:prstGeom prst="rect">
            <a:avLst/>
          </a:prstGeom>
        </p:spPr>
      </p:pic>
      <p:pic>
        <p:nvPicPr>
          <p:cNvPr id="21" name="図 20">
            <a:extLst>
              <a:ext uri="{FF2B5EF4-FFF2-40B4-BE49-F238E27FC236}">
                <a16:creationId xmlns:a16="http://schemas.microsoft.com/office/drawing/2014/main" id="{D533F452-FD0A-FA13-F3F9-931C4C72022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43100" y="2392677"/>
            <a:ext cx="621366" cy="592961"/>
          </a:xfrm>
          <a:prstGeom prst="rect">
            <a:avLst/>
          </a:prstGeom>
        </p:spPr>
      </p:pic>
      <p:pic>
        <p:nvPicPr>
          <p:cNvPr id="22" name="図 21">
            <a:extLst>
              <a:ext uri="{FF2B5EF4-FFF2-40B4-BE49-F238E27FC236}">
                <a16:creationId xmlns:a16="http://schemas.microsoft.com/office/drawing/2014/main" id="{17204260-B914-7E02-5BCF-4564E3659326}"/>
              </a:ext>
            </a:extLst>
          </p:cNvPr>
          <p:cNvPicPr>
            <a:picLocks noChangeAspect="1"/>
          </p:cNvPicPr>
          <p:nvPr/>
        </p:nvPicPr>
        <p:blipFill>
          <a:blip r:embed="rId6"/>
          <a:stretch>
            <a:fillRect/>
          </a:stretch>
        </p:blipFill>
        <p:spPr>
          <a:xfrm>
            <a:off x="226215" y="2392677"/>
            <a:ext cx="426345" cy="592961"/>
          </a:xfrm>
          <a:prstGeom prst="rect">
            <a:avLst/>
          </a:prstGeom>
        </p:spPr>
      </p:pic>
      <p:sp>
        <p:nvSpPr>
          <p:cNvPr id="23" name="正方形/長方形 22">
            <a:extLst>
              <a:ext uri="{FF2B5EF4-FFF2-40B4-BE49-F238E27FC236}">
                <a16:creationId xmlns:a16="http://schemas.microsoft.com/office/drawing/2014/main" id="{562E710A-0BF5-E735-5070-20D10E55CD59}"/>
              </a:ext>
            </a:extLst>
          </p:cNvPr>
          <p:cNvSpPr/>
          <p:nvPr/>
        </p:nvSpPr>
        <p:spPr>
          <a:xfrm>
            <a:off x="108224"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sp>
        <p:nvSpPr>
          <p:cNvPr id="24" name="正方形/長方形 23">
            <a:extLst>
              <a:ext uri="{FF2B5EF4-FFF2-40B4-BE49-F238E27FC236}">
                <a16:creationId xmlns:a16="http://schemas.microsoft.com/office/drawing/2014/main" id="{6618BF02-F561-6E0E-1788-29E2FC2D230F}"/>
              </a:ext>
            </a:extLst>
          </p:cNvPr>
          <p:cNvSpPr/>
          <p:nvPr/>
        </p:nvSpPr>
        <p:spPr>
          <a:xfrm>
            <a:off x="2267347"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pic>
        <p:nvPicPr>
          <p:cNvPr id="38" name="Picture 2" descr="O Microsoft Excel, Tabela Dinâmica, Macro png transparente grátis">
            <a:extLst>
              <a:ext uri="{FF2B5EF4-FFF2-40B4-BE49-F238E27FC236}">
                <a16:creationId xmlns:a16="http://schemas.microsoft.com/office/drawing/2014/main" id="{4AA57796-EAFD-FE89-F231-8BF768EE24C8}"/>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3548147" y="123627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46" name="図 45">
            <a:extLst>
              <a:ext uri="{FF2B5EF4-FFF2-40B4-BE49-F238E27FC236}">
                <a16:creationId xmlns:a16="http://schemas.microsoft.com/office/drawing/2014/main" id="{F474BBD3-D615-A2A3-3851-15912E805C1B}"/>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1492512" y="1266339"/>
            <a:ext cx="269154" cy="347439"/>
          </a:xfrm>
          <a:prstGeom prst="rect">
            <a:avLst/>
          </a:prstGeom>
        </p:spPr>
      </p:pic>
      <p:sp>
        <p:nvSpPr>
          <p:cNvPr id="143" name="テキスト ボックス 142">
            <a:extLst>
              <a:ext uri="{FF2B5EF4-FFF2-40B4-BE49-F238E27FC236}">
                <a16:creationId xmlns:a16="http://schemas.microsoft.com/office/drawing/2014/main" id="{ABBDA08D-5043-9FED-786E-D226057FC806}"/>
              </a:ext>
            </a:extLst>
          </p:cNvPr>
          <p:cNvSpPr txBox="1"/>
          <p:nvPr/>
        </p:nvSpPr>
        <p:spPr>
          <a:xfrm>
            <a:off x="884206" y="4106750"/>
            <a:ext cx="4621458" cy="147732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各チーム別に生産実績を入力している。</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KSFS</a:t>
            </a: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の問題点＞</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rPr>
              <a:t>・出来高実績とはリンクしない→管理する意図が不明確</a:t>
            </a:r>
            <a:endParaRPr kumimoji="1" lang="en-US" altLang="ja-JP"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・鋳造以降の数が見えない→在庫は分からない</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rPr>
              <a:t>・工場で見えても次のアクションに活かせない</a:t>
            </a:r>
            <a:endParaRPr kumimoji="1" lang="en-US" altLang="ja-JP"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A2F75A4F-57CC-AD8D-C5E0-C515FF9AF62E}"/>
              </a:ext>
            </a:extLst>
          </p:cNvPr>
          <p:cNvSpPr/>
          <p:nvPr/>
        </p:nvSpPr>
        <p:spPr>
          <a:xfrm>
            <a:off x="4489824" y="142004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1" name="図 10">
            <a:extLst>
              <a:ext uri="{FF2B5EF4-FFF2-40B4-BE49-F238E27FC236}">
                <a16:creationId xmlns:a16="http://schemas.microsoft.com/office/drawing/2014/main" id="{D6D64D89-EAEE-2226-33E6-D47ACF427207}"/>
              </a:ext>
            </a:extLst>
          </p:cNvPr>
          <p:cNvPicPr>
            <a:picLocks noChangeAspect="1"/>
          </p:cNvPicPr>
          <p:nvPr/>
        </p:nvPicPr>
        <p:blipFill>
          <a:blip r:embed="rId10"/>
          <a:stretch>
            <a:fillRect/>
          </a:stretch>
        </p:blipFill>
        <p:spPr>
          <a:xfrm>
            <a:off x="4259762" y="1689198"/>
            <a:ext cx="1786441" cy="1037927"/>
          </a:xfrm>
          <a:prstGeom prst="rect">
            <a:avLst/>
          </a:prstGeom>
        </p:spPr>
      </p:pic>
      <p:pic>
        <p:nvPicPr>
          <p:cNvPr id="31" name="図 30">
            <a:extLst>
              <a:ext uri="{FF2B5EF4-FFF2-40B4-BE49-F238E27FC236}">
                <a16:creationId xmlns:a16="http://schemas.microsoft.com/office/drawing/2014/main" id="{D8401859-09A0-88EE-368A-8505A152C9E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248538" y="2392677"/>
            <a:ext cx="621366" cy="592961"/>
          </a:xfrm>
          <a:prstGeom prst="rect">
            <a:avLst/>
          </a:prstGeom>
        </p:spPr>
      </p:pic>
      <p:sp>
        <p:nvSpPr>
          <p:cNvPr id="34" name="正方形/長方形 33">
            <a:extLst>
              <a:ext uri="{FF2B5EF4-FFF2-40B4-BE49-F238E27FC236}">
                <a16:creationId xmlns:a16="http://schemas.microsoft.com/office/drawing/2014/main" id="{65F096FE-4706-8D07-7792-029BE404841C}"/>
              </a:ext>
            </a:extLst>
          </p:cNvPr>
          <p:cNvSpPr/>
          <p:nvPr/>
        </p:nvSpPr>
        <p:spPr>
          <a:xfrm>
            <a:off x="4172785"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各担当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1" name="表 40">
            <a:extLst>
              <a:ext uri="{FF2B5EF4-FFF2-40B4-BE49-F238E27FC236}">
                <a16:creationId xmlns:a16="http://schemas.microsoft.com/office/drawing/2014/main" id="{CDA13616-A4D6-ED81-7B03-7FEE58F652F3}"/>
              </a:ext>
            </a:extLst>
          </p:cNvPr>
          <p:cNvGraphicFramePr>
            <a:graphicFrameLocks noGrp="1"/>
          </p:cNvGraphicFramePr>
          <p:nvPr/>
        </p:nvGraphicFramePr>
        <p:xfrm>
          <a:off x="345813" y="333773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en-US" altLang="ja-JP" sz="1200" b="1" dirty="0">
                          <a:latin typeface="Meiryo UI" panose="020B0604030504040204" pitchFamily="50" charset="-128"/>
                          <a:ea typeface="Meiryo UI" panose="020B0604030504040204" pitchFamily="50" charset="-128"/>
                        </a:rPr>
                        <a:t>(</a:t>
                      </a:r>
                      <a:r>
                        <a:rPr kumimoji="1" lang="ja-JP" altLang="en-US" sz="1200" b="1" dirty="0">
                          <a:latin typeface="Meiryo UI" panose="020B0604030504040204" pitchFamily="50" charset="-128"/>
                          <a:ea typeface="Meiryo UI" panose="020B0604030504040204" pitchFamily="50" charset="-128"/>
                        </a:rPr>
                        <a:t>前田</a:t>
                      </a:r>
                      <a:r>
                        <a:rPr kumimoji="1" lang="en-US" altLang="ja-JP" sz="1200" b="1" dirty="0">
                          <a:latin typeface="Meiryo UI" panose="020B0604030504040204" pitchFamily="50" charset="-128"/>
                          <a:ea typeface="Meiryo UI" panose="020B0604030504040204" pitchFamily="50" charset="-128"/>
                        </a:rPr>
                        <a:t>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ー</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小笠原</a:t>
                      </a:r>
                      <a:r>
                        <a:rPr kumimoji="1" lang="en-US" altLang="ja-JP" sz="1200" b="1" dirty="0">
                          <a:latin typeface="Meiryo UI" panose="020B0604030504040204" pitchFamily="50" charset="-128"/>
                          <a:ea typeface="Meiryo UI" panose="020B0604030504040204" pitchFamily="50" charset="-128"/>
                        </a:rPr>
                        <a:t>UL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52" name="図 51">
            <a:extLst>
              <a:ext uri="{FF2B5EF4-FFF2-40B4-BE49-F238E27FC236}">
                <a16:creationId xmlns:a16="http://schemas.microsoft.com/office/drawing/2014/main" id="{43FEA548-266C-5299-3BFB-F8EAA836E184}"/>
              </a:ext>
            </a:extLst>
          </p:cNvPr>
          <p:cNvPicPr>
            <a:picLocks noChangeAspect="1"/>
          </p:cNvPicPr>
          <p:nvPr/>
        </p:nvPicPr>
        <p:blipFill>
          <a:blip r:embed="rId11"/>
          <a:srcRect l="26456" r="21903" b="21046"/>
          <a:stretch>
            <a:fillRect/>
          </a:stretch>
        </p:blipFill>
        <p:spPr>
          <a:xfrm>
            <a:off x="5750372" y="1248097"/>
            <a:ext cx="289385" cy="297037"/>
          </a:xfrm>
          <a:prstGeom prst="rect">
            <a:avLst/>
          </a:prstGeom>
        </p:spPr>
      </p:pic>
      <p:sp>
        <p:nvSpPr>
          <p:cNvPr id="54" name="二等辺三角形 53">
            <a:extLst>
              <a:ext uri="{FF2B5EF4-FFF2-40B4-BE49-F238E27FC236}">
                <a16:creationId xmlns:a16="http://schemas.microsoft.com/office/drawing/2014/main" id="{FCDC28E2-5F99-F248-4426-DEE3A4B08A89}"/>
              </a:ext>
            </a:extLst>
          </p:cNvPr>
          <p:cNvSpPr/>
          <p:nvPr/>
        </p:nvSpPr>
        <p:spPr>
          <a:xfrm rot="19890981" flipH="1">
            <a:off x="8656507" y="3047541"/>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矢印: 右 54">
            <a:extLst>
              <a:ext uri="{FF2B5EF4-FFF2-40B4-BE49-F238E27FC236}">
                <a16:creationId xmlns:a16="http://schemas.microsoft.com/office/drawing/2014/main" id="{B8D74E37-45F3-A71B-D972-4BFB3898326E}"/>
              </a:ext>
            </a:extLst>
          </p:cNvPr>
          <p:cNvSpPr/>
          <p:nvPr/>
        </p:nvSpPr>
        <p:spPr>
          <a:xfrm>
            <a:off x="7897185"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56" name="正方形/長方形 55">
            <a:extLst>
              <a:ext uri="{FF2B5EF4-FFF2-40B4-BE49-F238E27FC236}">
                <a16:creationId xmlns:a16="http://schemas.microsoft.com/office/drawing/2014/main" id="{740E699D-9229-F1DC-03E8-F99EB774B381}"/>
              </a:ext>
            </a:extLst>
          </p:cNvPr>
          <p:cNvSpPr/>
          <p:nvPr/>
        </p:nvSpPr>
        <p:spPr>
          <a:xfrm>
            <a:off x="6598618" y="142004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矢印: 右 56">
            <a:extLst>
              <a:ext uri="{FF2B5EF4-FFF2-40B4-BE49-F238E27FC236}">
                <a16:creationId xmlns:a16="http://schemas.microsoft.com/office/drawing/2014/main" id="{2E7B5217-3A1D-3E4C-1994-FDE2F90C5C20}"/>
              </a:ext>
            </a:extLst>
          </p:cNvPr>
          <p:cNvSpPr/>
          <p:nvPr/>
        </p:nvSpPr>
        <p:spPr>
          <a:xfrm>
            <a:off x="9888488"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58" name="図 57">
            <a:extLst>
              <a:ext uri="{FF2B5EF4-FFF2-40B4-BE49-F238E27FC236}">
                <a16:creationId xmlns:a16="http://schemas.microsoft.com/office/drawing/2014/main" id="{721D4EF6-5513-6C46-2EAE-A859EA522018}"/>
              </a:ext>
            </a:extLst>
          </p:cNvPr>
          <p:cNvPicPr>
            <a:picLocks noChangeAspect="1"/>
          </p:cNvPicPr>
          <p:nvPr/>
        </p:nvPicPr>
        <p:blipFill>
          <a:blip r:embed="rId3"/>
          <a:stretch>
            <a:fillRect/>
          </a:stretch>
        </p:blipFill>
        <p:spPr>
          <a:xfrm>
            <a:off x="6166137" y="1682298"/>
            <a:ext cx="1646804" cy="1037928"/>
          </a:xfrm>
          <a:prstGeom prst="rect">
            <a:avLst/>
          </a:prstGeom>
          <a:ln w="3175">
            <a:solidFill>
              <a:schemeClr val="tx1">
                <a:lumMod val="50000"/>
                <a:lumOff val="50000"/>
              </a:schemeClr>
            </a:solidFill>
          </a:ln>
        </p:spPr>
      </p:pic>
      <p:sp>
        <p:nvSpPr>
          <p:cNvPr id="62" name="正方形/長方形 61">
            <a:extLst>
              <a:ext uri="{FF2B5EF4-FFF2-40B4-BE49-F238E27FC236}">
                <a16:creationId xmlns:a16="http://schemas.microsoft.com/office/drawing/2014/main" id="{67D5921F-6AA9-0E74-DAD0-EB329459B2A8}"/>
              </a:ext>
            </a:extLst>
          </p:cNvPr>
          <p:cNvSpPr/>
          <p:nvPr/>
        </p:nvSpPr>
        <p:spPr>
          <a:xfrm>
            <a:off x="8522328" y="142004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30" name="図 129">
            <a:extLst>
              <a:ext uri="{FF2B5EF4-FFF2-40B4-BE49-F238E27FC236}">
                <a16:creationId xmlns:a16="http://schemas.microsoft.com/office/drawing/2014/main" id="{DD838B1C-BF8A-424B-A17A-6672A3473C6A}"/>
              </a:ext>
            </a:extLst>
          </p:cNvPr>
          <p:cNvPicPr>
            <a:picLocks noChangeAspect="1"/>
          </p:cNvPicPr>
          <p:nvPr/>
        </p:nvPicPr>
        <p:blipFill>
          <a:blip r:embed="rId4"/>
          <a:stretch>
            <a:fillRect/>
          </a:stretch>
        </p:blipFill>
        <p:spPr>
          <a:xfrm>
            <a:off x="8233295" y="1635489"/>
            <a:ext cx="1646804" cy="1131546"/>
          </a:xfrm>
          <a:prstGeom prst="rect">
            <a:avLst/>
          </a:prstGeom>
        </p:spPr>
      </p:pic>
      <p:pic>
        <p:nvPicPr>
          <p:cNvPr id="131" name="図 130">
            <a:extLst>
              <a:ext uri="{FF2B5EF4-FFF2-40B4-BE49-F238E27FC236}">
                <a16:creationId xmlns:a16="http://schemas.microsoft.com/office/drawing/2014/main" id="{AC82D55A-C9D9-CE40-860E-10774CC112E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274633" y="2392677"/>
            <a:ext cx="621366" cy="592961"/>
          </a:xfrm>
          <a:prstGeom prst="rect">
            <a:avLst/>
          </a:prstGeom>
        </p:spPr>
      </p:pic>
      <p:pic>
        <p:nvPicPr>
          <p:cNvPr id="133" name="図 132">
            <a:extLst>
              <a:ext uri="{FF2B5EF4-FFF2-40B4-BE49-F238E27FC236}">
                <a16:creationId xmlns:a16="http://schemas.microsoft.com/office/drawing/2014/main" id="{ED346E25-530C-5731-F770-D9E95828AAA5}"/>
              </a:ext>
            </a:extLst>
          </p:cNvPr>
          <p:cNvPicPr>
            <a:picLocks noChangeAspect="1"/>
          </p:cNvPicPr>
          <p:nvPr/>
        </p:nvPicPr>
        <p:blipFill>
          <a:blip r:embed="rId6"/>
          <a:stretch>
            <a:fillRect/>
          </a:stretch>
        </p:blipFill>
        <p:spPr>
          <a:xfrm>
            <a:off x="6157748" y="2392677"/>
            <a:ext cx="426345" cy="592961"/>
          </a:xfrm>
          <a:prstGeom prst="rect">
            <a:avLst/>
          </a:prstGeom>
        </p:spPr>
      </p:pic>
      <p:sp>
        <p:nvSpPr>
          <p:cNvPr id="135" name="正方形/長方形 134">
            <a:extLst>
              <a:ext uri="{FF2B5EF4-FFF2-40B4-BE49-F238E27FC236}">
                <a16:creationId xmlns:a16="http://schemas.microsoft.com/office/drawing/2014/main" id="{B2052AA9-4B1A-4173-066F-83729EE0B3D8}"/>
              </a:ext>
            </a:extLst>
          </p:cNvPr>
          <p:cNvSpPr/>
          <p:nvPr/>
        </p:nvSpPr>
        <p:spPr>
          <a:xfrm>
            <a:off x="6039757"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pic>
        <p:nvPicPr>
          <p:cNvPr id="145" name="Picture 2" descr="O Microsoft Excel, Tabela Dinâmica, Macro png transparente grátis">
            <a:extLst>
              <a:ext uri="{FF2B5EF4-FFF2-40B4-BE49-F238E27FC236}">
                <a16:creationId xmlns:a16="http://schemas.microsoft.com/office/drawing/2014/main" id="{640A0A77-0156-ABE5-4043-8B08789D48DF}"/>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9479680" y="123627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146" name="図 145">
            <a:extLst>
              <a:ext uri="{FF2B5EF4-FFF2-40B4-BE49-F238E27FC236}">
                <a16:creationId xmlns:a16="http://schemas.microsoft.com/office/drawing/2014/main" id="{9EF61556-E8FA-665D-79F7-A2B6AC8D174D}"/>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7424045" y="1266339"/>
            <a:ext cx="269154" cy="347439"/>
          </a:xfrm>
          <a:prstGeom prst="rect">
            <a:avLst/>
          </a:prstGeom>
        </p:spPr>
      </p:pic>
      <p:sp>
        <p:nvSpPr>
          <p:cNvPr id="147" name="正方形/長方形 146">
            <a:extLst>
              <a:ext uri="{FF2B5EF4-FFF2-40B4-BE49-F238E27FC236}">
                <a16:creationId xmlns:a16="http://schemas.microsoft.com/office/drawing/2014/main" id="{E64483BE-009E-2E1F-EA3C-52285995511D}"/>
              </a:ext>
            </a:extLst>
          </p:cNvPr>
          <p:cNvSpPr/>
          <p:nvPr/>
        </p:nvSpPr>
        <p:spPr>
          <a:xfrm>
            <a:off x="10421357" y="142004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48" name="図 147">
            <a:extLst>
              <a:ext uri="{FF2B5EF4-FFF2-40B4-BE49-F238E27FC236}">
                <a16:creationId xmlns:a16="http://schemas.microsoft.com/office/drawing/2014/main" id="{301642BD-340A-7A44-2E79-3A979A226A70}"/>
              </a:ext>
            </a:extLst>
          </p:cNvPr>
          <p:cNvPicPr>
            <a:picLocks noChangeAspect="1"/>
          </p:cNvPicPr>
          <p:nvPr/>
        </p:nvPicPr>
        <p:blipFill>
          <a:blip r:embed="rId10"/>
          <a:stretch>
            <a:fillRect/>
          </a:stretch>
        </p:blipFill>
        <p:spPr>
          <a:xfrm>
            <a:off x="10191295" y="1689198"/>
            <a:ext cx="1786441" cy="1037927"/>
          </a:xfrm>
          <a:prstGeom prst="rect">
            <a:avLst/>
          </a:prstGeom>
        </p:spPr>
      </p:pic>
      <p:graphicFrame>
        <p:nvGraphicFramePr>
          <p:cNvPr id="151" name="表 150">
            <a:extLst>
              <a:ext uri="{FF2B5EF4-FFF2-40B4-BE49-F238E27FC236}">
                <a16:creationId xmlns:a16="http://schemas.microsoft.com/office/drawing/2014/main" id="{D9F2F26E-E982-E98C-E225-4CC283A2FE6E}"/>
              </a:ext>
            </a:extLst>
          </p:cNvPr>
          <p:cNvGraphicFramePr>
            <a:graphicFrameLocks noGrp="1"/>
          </p:cNvGraphicFramePr>
          <p:nvPr/>
        </p:nvGraphicFramePr>
        <p:xfrm>
          <a:off x="6277346" y="333773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ja-JP" altLang="en-US" sz="1200" b="1" dirty="0">
                          <a:latin typeface="Meiryo UI" panose="020B0604030504040204" pitchFamily="50" charset="-128"/>
                          <a:ea typeface="Meiryo UI" panose="020B0604030504040204" pitchFamily="50" charset="-128"/>
                        </a:rPr>
                        <a:t>田中</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岩谷</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152" name="図 151">
            <a:extLst>
              <a:ext uri="{FF2B5EF4-FFF2-40B4-BE49-F238E27FC236}">
                <a16:creationId xmlns:a16="http://schemas.microsoft.com/office/drawing/2014/main" id="{4DC5E901-7087-973B-4227-575988589A17}"/>
              </a:ext>
            </a:extLst>
          </p:cNvPr>
          <p:cNvPicPr>
            <a:picLocks noChangeAspect="1"/>
          </p:cNvPicPr>
          <p:nvPr/>
        </p:nvPicPr>
        <p:blipFill>
          <a:blip r:embed="rId11"/>
          <a:srcRect l="26456" r="21903" b="21046"/>
          <a:stretch>
            <a:fillRect/>
          </a:stretch>
        </p:blipFill>
        <p:spPr>
          <a:xfrm>
            <a:off x="11681905" y="1248097"/>
            <a:ext cx="289385" cy="297037"/>
          </a:xfrm>
          <a:prstGeom prst="rect">
            <a:avLst/>
          </a:prstGeom>
        </p:spPr>
      </p:pic>
      <p:pic>
        <p:nvPicPr>
          <p:cNvPr id="153" name="図 152">
            <a:extLst>
              <a:ext uri="{FF2B5EF4-FFF2-40B4-BE49-F238E27FC236}">
                <a16:creationId xmlns:a16="http://schemas.microsoft.com/office/drawing/2014/main" id="{9729C9D2-959C-E568-5E7A-04C5C49F8B8A}"/>
              </a:ext>
            </a:extLst>
          </p:cNvPr>
          <p:cNvPicPr>
            <a:picLocks noChangeAspect="1"/>
          </p:cNvPicPr>
          <p:nvPr/>
        </p:nvPicPr>
        <p:blipFill>
          <a:blip r:embed="rId12"/>
          <a:stretch>
            <a:fillRect/>
          </a:stretch>
        </p:blipFill>
        <p:spPr>
          <a:xfrm flipH="1">
            <a:off x="10064498" y="2296048"/>
            <a:ext cx="765794" cy="765794"/>
          </a:xfrm>
          <a:prstGeom prst="rect">
            <a:avLst/>
          </a:prstGeom>
        </p:spPr>
      </p:pic>
      <p:sp>
        <p:nvSpPr>
          <p:cNvPr id="154" name="テキスト ボックス 153">
            <a:extLst>
              <a:ext uri="{FF2B5EF4-FFF2-40B4-BE49-F238E27FC236}">
                <a16:creationId xmlns:a16="http://schemas.microsoft.com/office/drawing/2014/main" id="{7241AE3E-6D02-634D-22E5-83F9A0CCE130}"/>
              </a:ext>
            </a:extLst>
          </p:cNvPr>
          <p:cNvSpPr txBox="1"/>
          <p:nvPr/>
        </p:nvSpPr>
        <p:spPr>
          <a:xfrm>
            <a:off x="9848900" y="2964545"/>
            <a:ext cx="1296830"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rPr>
              <a:t>システム自動抽出</a:t>
            </a:r>
            <a:endParaRPr kumimoji="1" lang="en-US" altLang="ja-JP"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55" name="テキスト ボックス 154">
            <a:extLst>
              <a:ext uri="{FF2B5EF4-FFF2-40B4-BE49-F238E27FC236}">
                <a16:creationId xmlns:a16="http://schemas.microsoft.com/office/drawing/2014/main" id="{32089BC9-8FBA-07F9-1401-05EA629B3310}"/>
              </a:ext>
            </a:extLst>
          </p:cNvPr>
          <p:cNvSpPr txBox="1"/>
          <p:nvPr/>
        </p:nvSpPr>
        <p:spPr>
          <a:xfrm>
            <a:off x="7216769" y="4106750"/>
            <a:ext cx="4025141"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各チームで使用している生産管理シートを活用し</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システムで必要な情報を抽出できるようにする。</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56" name="正方形/長方形 155">
            <a:extLst>
              <a:ext uri="{FF2B5EF4-FFF2-40B4-BE49-F238E27FC236}">
                <a16:creationId xmlns:a16="http://schemas.microsoft.com/office/drawing/2014/main" id="{45BBC0BE-49CA-1F60-097E-D52EC210974D}"/>
              </a:ext>
            </a:extLst>
          </p:cNvPr>
          <p:cNvSpPr/>
          <p:nvPr/>
        </p:nvSpPr>
        <p:spPr>
          <a:xfrm>
            <a:off x="6166137" y="4712273"/>
            <a:ext cx="5782686" cy="1508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お願いしたい事</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・日々のデータ入力担当者を教えてください。確実な入力をお願いします。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・今後は生産の数がすべて見える化されます。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→業務負荷は軽減できる様になるはずですが、隠し事は出来ません。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8F4952BC-07A7-6908-02F5-23124DDCFC55}"/>
              </a:ext>
            </a:extLst>
          </p:cNvPr>
          <p:cNvSpPr/>
          <p:nvPr/>
        </p:nvSpPr>
        <p:spPr>
          <a:xfrm>
            <a:off x="8274633"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spTree>
    <p:extLst>
      <p:ext uri="{BB962C8B-B14F-4D97-AF65-F5344CB8AC3E}">
        <p14:creationId xmlns:p14="http://schemas.microsoft.com/office/powerpoint/2010/main" val="363567082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395</TotalTime>
  <Words>1150</Words>
  <Application>Microsoft Office PowerPoint</Application>
  <PresentationFormat>ワイド画面</PresentationFormat>
  <Paragraphs>235</Paragraphs>
  <Slides>6</Slides>
  <Notes>6</Notes>
  <HiddenSlides>4</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vt:i4>
      </vt:variant>
    </vt:vector>
  </HeadingPairs>
  <TitlesOfParts>
    <vt:vector size="11" baseType="lpstr">
      <vt:lpstr>Meiryo UI</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NAOTOSHI TANAKA (田中 尚敏)</dc:creator>
  <cp:lastModifiedBy>Yuki Hamada (濵田 悠葵)</cp:lastModifiedBy>
  <cp:revision>3</cp:revision>
  <dcterms:created xsi:type="dcterms:W3CDTF">2026-05-07T00:50:13Z</dcterms:created>
  <dcterms:modified xsi:type="dcterms:W3CDTF">2026-05-21T07:53:19Z</dcterms:modified>
</cp:coreProperties>
</file>