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147481852" r:id="rId2"/>
    <p:sldId id="2147481856" r:id="rId3"/>
    <p:sldId id="2147481853" r:id="rId4"/>
    <p:sldId id="2147481854" r:id="rId5"/>
    <p:sldId id="2147481855" r:id="rId6"/>
    <p:sldId id="2147481851" r:id="rId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07" autoAdjust="0"/>
    <p:restoredTop sz="94660"/>
  </p:normalViewPr>
  <p:slideViewPr>
    <p:cSldViewPr snapToGrid="0">
      <p:cViewPr varScale="1">
        <p:scale>
          <a:sx n="59" d="100"/>
          <a:sy n="59" d="100"/>
        </p:scale>
        <p:origin x="99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OTOSHI TANAKA (田中 尚敏)" userId="b9fe0b1e-4426-4048-b569-ac1ff6594632" providerId="ADAL" clId="{D0BDF4AD-BD40-456D-BECE-99ED56C0418D}"/>
    <pc:docChg chg="undo custSel addSld delSld modSld">
      <pc:chgData name="NAOTOSHI TANAKA (田中 尚敏)" userId="b9fe0b1e-4426-4048-b569-ac1ff6594632" providerId="ADAL" clId="{D0BDF4AD-BD40-456D-BECE-99ED56C0418D}" dt="2026-05-07T07:02:48.456" v="2585" actId="1076"/>
      <pc:docMkLst>
        <pc:docMk/>
      </pc:docMkLst>
      <pc:sldChg chg="addSp delSp modSp mod">
        <pc:chgData name="NAOTOSHI TANAKA (田中 尚敏)" userId="b9fe0b1e-4426-4048-b569-ac1ff6594632" providerId="ADAL" clId="{D0BDF4AD-BD40-456D-BECE-99ED56C0418D}" dt="2026-05-07T07:02:48.456" v="2585" actId="1076"/>
        <pc:sldMkLst>
          <pc:docMk/>
          <pc:sldMk cId="3867675009" sldId="2147481852"/>
        </pc:sldMkLst>
        <pc:spChg chg="del">
          <ac:chgData name="NAOTOSHI TANAKA (田中 尚敏)" userId="b9fe0b1e-4426-4048-b569-ac1ff6594632" providerId="ADAL" clId="{D0BDF4AD-BD40-456D-BECE-99ED56C0418D}" dt="2026-05-07T06:51:49.664" v="2256" actId="478"/>
          <ac:spMkLst>
            <pc:docMk/>
            <pc:sldMk cId="3867675009" sldId="2147481852"/>
            <ac:spMk id="5" creationId="{924B8952-2198-ACC7-B943-D9D475597589}"/>
          </ac:spMkLst>
        </pc:spChg>
        <pc:spChg chg="del">
          <ac:chgData name="NAOTOSHI TANAKA (田中 尚敏)" userId="b9fe0b1e-4426-4048-b569-ac1ff6594632" providerId="ADAL" clId="{D0BDF4AD-BD40-456D-BECE-99ED56C0418D}" dt="2026-05-07T06:51:49.664" v="2256" actId="478"/>
          <ac:spMkLst>
            <pc:docMk/>
            <pc:sldMk cId="3867675009" sldId="2147481852"/>
            <ac:spMk id="12" creationId="{3380CF93-DECF-2153-A413-45EB78274C80}"/>
          </ac:spMkLst>
        </pc:spChg>
        <pc:spChg chg="add mod">
          <ac:chgData name="NAOTOSHI TANAKA (田中 尚敏)" userId="b9fe0b1e-4426-4048-b569-ac1ff6594632" providerId="ADAL" clId="{D0BDF4AD-BD40-456D-BECE-99ED56C0418D}" dt="2026-05-07T06:54:21.388" v="2349" actId="14100"/>
          <ac:spMkLst>
            <pc:docMk/>
            <pc:sldMk cId="3867675009" sldId="2147481852"/>
            <ac:spMk id="13" creationId="{F75A4ED7-F1DF-04A5-CAAE-E6050D064A6F}"/>
          </ac:spMkLst>
        </pc:spChg>
        <pc:spChg chg="add mod">
          <ac:chgData name="NAOTOSHI TANAKA (田中 尚敏)" userId="b9fe0b1e-4426-4048-b569-ac1ff6594632" providerId="ADAL" clId="{D0BDF4AD-BD40-456D-BECE-99ED56C0418D}" dt="2026-05-07T06:56:58.457" v="2379" actId="14100"/>
          <ac:spMkLst>
            <pc:docMk/>
            <pc:sldMk cId="3867675009" sldId="2147481852"/>
            <ac:spMk id="14" creationId="{6FD68A04-97AF-ED3D-85F7-BD6ACC1A1F7D}"/>
          </ac:spMkLst>
        </pc:spChg>
        <pc:spChg chg="add mod">
          <ac:chgData name="NAOTOSHI TANAKA (田中 尚敏)" userId="b9fe0b1e-4426-4048-b569-ac1ff6594632" providerId="ADAL" clId="{D0BDF4AD-BD40-456D-BECE-99ED56C0418D}" dt="2026-05-07T06:55:35.291" v="2367" actId="1076"/>
          <ac:spMkLst>
            <pc:docMk/>
            <pc:sldMk cId="3867675009" sldId="2147481852"/>
            <ac:spMk id="15" creationId="{735F3F96-D122-ACB5-2700-9FB3B44AECE8}"/>
          </ac:spMkLst>
        </pc:spChg>
        <pc:spChg chg="del mod">
          <ac:chgData name="NAOTOSHI TANAKA (田中 尚敏)" userId="b9fe0b1e-4426-4048-b569-ac1ff6594632" providerId="ADAL" clId="{D0BDF4AD-BD40-456D-BECE-99ED56C0418D}" dt="2026-05-07T06:51:49.664" v="2256" actId="478"/>
          <ac:spMkLst>
            <pc:docMk/>
            <pc:sldMk cId="3867675009" sldId="2147481852"/>
            <ac:spMk id="16" creationId="{F1BA076F-E9DC-35B8-E699-21A056780978}"/>
          </ac:spMkLst>
        </pc:spChg>
        <pc:spChg chg="add mod">
          <ac:chgData name="NAOTOSHI TANAKA (田中 尚敏)" userId="b9fe0b1e-4426-4048-b569-ac1ff6594632" providerId="ADAL" clId="{D0BDF4AD-BD40-456D-BECE-99ED56C0418D}" dt="2026-05-07T06:55:56.969" v="2370" actId="14100"/>
          <ac:spMkLst>
            <pc:docMk/>
            <pc:sldMk cId="3867675009" sldId="2147481852"/>
            <ac:spMk id="17" creationId="{A7049633-D5A7-3C4D-AAF0-1054BD6E4115}"/>
          </ac:spMkLst>
        </pc:spChg>
        <pc:spChg chg="add mod">
          <ac:chgData name="NAOTOSHI TANAKA (田中 尚敏)" userId="b9fe0b1e-4426-4048-b569-ac1ff6594632" providerId="ADAL" clId="{D0BDF4AD-BD40-456D-BECE-99ED56C0418D}" dt="2026-05-07T06:56:23.272" v="2373" actId="208"/>
          <ac:spMkLst>
            <pc:docMk/>
            <pc:sldMk cId="3867675009" sldId="2147481852"/>
            <ac:spMk id="18" creationId="{7EF704C5-1DE6-59FF-2BD3-1D9504B9C643}"/>
          </ac:spMkLst>
        </pc:spChg>
        <pc:spChg chg="add mod">
          <ac:chgData name="NAOTOSHI TANAKA (田中 尚敏)" userId="b9fe0b1e-4426-4048-b569-ac1ff6594632" providerId="ADAL" clId="{D0BDF4AD-BD40-456D-BECE-99ED56C0418D}" dt="2026-05-07T06:56:31.502" v="2375" actId="14100"/>
          <ac:spMkLst>
            <pc:docMk/>
            <pc:sldMk cId="3867675009" sldId="2147481852"/>
            <ac:spMk id="19" creationId="{D049681A-5CB6-B48C-C2FD-1085AFED1572}"/>
          </ac:spMkLst>
        </pc:spChg>
        <pc:spChg chg="add mod">
          <ac:chgData name="NAOTOSHI TANAKA (田中 尚敏)" userId="b9fe0b1e-4426-4048-b569-ac1ff6594632" providerId="ADAL" clId="{D0BDF4AD-BD40-456D-BECE-99ED56C0418D}" dt="2026-05-07T06:58:02.399" v="2388" actId="14100"/>
          <ac:spMkLst>
            <pc:docMk/>
            <pc:sldMk cId="3867675009" sldId="2147481852"/>
            <ac:spMk id="20" creationId="{A8DD7A85-F2F7-D7FD-E446-D933F81CF2E6}"/>
          </ac:spMkLst>
        </pc:spChg>
        <pc:spChg chg="add mod">
          <ac:chgData name="NAOTOSHI TANAKA (田中 尚敏)" userId="b9fe0b1e-4426-4048-b569-ac1ff6594632" providerId="ADAL" clId="{D0BDF4AD-BD40-456D-BECE-99ED56C0418D}" dt="2026-05-07T06:57:04.993" v="2381" actId="571"/>
          <ac:spMkLst>
            <pc:docMk/>
            <pc:sldMk cId="3867675009" sldId="2147481852"/>
            <ac:spMk id="22" creationId="{9C371C0D-1ED1-B06A-AA9C-42146C98B526}"/>
          </ac:spMkLst>
        </pc:spChg>
        <pc:spChg chg="add mod">
          <ac:chgData name="NAOTOSHI TANAKA (田中 尚敏)" userId="b9fe0b1e-4426-4048-b569-ac1ff6594632" providerId="ADAL" clId="{D0BDF4AD-BD40-456D-BECE-99ED56C0418D}" dt="2026-05-07T06:57:36.500" v="2386" actId="14100"/>
          <ac:spMkLst>
            <pc:docMk/>
            <pc:sldMk cId="3867675009" sldId="2147481852"/>
            <ac:spMk id="23" creationId="{053AE19F-2D9B-A154-FCBE-F387973F9ACB}"/>
          </ac:spMkLst>
        </pc:spChg>
        <pc:spChg chg="add mod">
          <ac:chgData name="NAOTOSHI TANAKA (田中 尚敏)" userId="b9fe0b1e-4426-4048-b569-ac1ff6594632" providerId="ADAL" clId="{D0BDF4AD-BD40-456D-BECE-99ED56C0418D}" dt="2026-05-07T06:58:23.550" v="2390" actId="208"/>
          <ac:spMkLst>
            <pc:docMk/>
            <pc:sldMk cId="3867675009" sldId="2147481852"/>
            <ac:spMk id="24" creationId="{0B413737-7BBD-0E4B-3C15-F443A5415B1D}"/>
          </ac:spMkLst>
        </pc:spChg>
        <pc:spChg chg="add mod">
          <ac:chgData name="NAOTOSHI TANAKA (田中 尚敏)" userId="b9fe0b1e-4426-4048-b569-ac1ff6594632" providerId="ADAL" clId="{D0BDF4AD-BD40-456D-BECE-99ED56C0418D}" dt="2026-05-07T06:58:38.281" v="2393" actId="14100"/>
          <ac:spMkLst>
            <pc:docMk/>
            <pc:sldMk cId="3867675009" sldId="2147481852"/>
            <ac:spMk id="25" creationId="{3A68EE50-1322-0AF0-691A-9A4615FBE869}"/>
          </ac:spMkLst>
        </pc:spChg>
        <pc:spChg chg="add mod">
          <ac:chgData name="NAOTOSHI TANAKA (田中 尚敏)" userId="b9fe0b1e-4426-4048-b569-ac1ff6594632" providerId="ADAL" clId="{D0BDF4AD-BD40-456D-BECE-99ED56C0418D}" dt="2026-05-07T07:02:41.031" v="2584" actId="1076"/>
          <ac:spMkLst>
            <pc:docMk/>
            <pc:sldMk cId="3867675009" sldId="2147481852"/>
            <ac:spMk id="27" creationId="{53E536EE-0642-F549-5958-A10A247DA030}"/>
          </ac:spMkLst>
        </pc:spChg>
        <pc:spChg chg="del">
          <ac:chgData name="NAOTOSHI TANAKA (田中 尚敏)" userId="b9fe0b1e-4426-4048-b569-ac1ff6594632" providerId="ADAL" clId="{D0BDF4AD-BD40-456D-BECE-99ED56C0418D}" dt="2026-05-07T06:51:49.664" v="2256" actId="478"/>
          <ac:spMkLst>
            <pc:docMk/>
            <pc:sldMk cId="3867675009" sldId="2147481852"/>
            <ac:spMk id="55" creationId="{3D36A0D8-0050-8412-8F82-7A01041A5282}"/>
          </ac:spMkLst>
        </pc:spChg>
        <pc:spChg chg="del">
          <ac:chgData name="NAOTOSHI TANAKA (田中 尚敏)" userId="b9fe0b1e-4426-4048-b569-ac1ff6594632" providerId="ADAL" clId="{D0BDF4AD-BD40-456D-BECE-99ED56C0418D}" dt="2026-05-07T06:51:49.664" v="2256" actId="478"/>
          <ac:spMkLst>
            <pc:docMk/>
            <pc:sldMk cId="3867675009" sldId="2147481852"/>
            <ac:spMk id="56" creationId="{CE3775A3-364F-CEAA-19E1-76BA6B6DA1D9}"/>
          </ac:spMkLst>
        </pc:spChg>
        <pc:spChg chg="del">
          <ac:chgData name="NAOTOSHI TANAKA (田中 尚敏)" userId="b9fe0b1e-4426-4048-b569-ac1ff6594632" providerId="ADAL" clId="{D0BDF4AD-BD40-456D-BECE-99ED56C0418D}" dt="2026-05-07T06:51:49.664" v="2256" actId="478"/>
          <ac:spMkLst>
            <pc:docMk/>
            <pc:sldMk cId="3867675009" sldId="2147481852"/>
            <ac:spMk id="62" creationId="{5BD90A8B-23D4-D113-2B31-B4058F113B62}"/>
          </ac:spMkLst>
        </pc:spChg>
        <pc:spChg chg="del">
          <ac:chgData name="NAOTOSHI TANAKA (田中 尚敏)" userId="b9fe0b1e-4426-4048-b569-ac1ff6594632" providerId="ADAL" clId="{D0BDF4AD-BD40-456D-BECE-99ED56C0418D}" dt="2026-05-07T06:51:49.664" v="2256" actId="478"/>
          <ac:spMkLst>
            <pc:docMk/>
            <pc:sldMk cId="3867675009" sldId="2147481852"/>
            <ac:spMk id="135" creationId="{500013E4-0340-95F2-7EB3-959287962A0F}"/>
          </ac:spMkLst>
        </pc:spChg>
        <pc:spChg chg="del">
          <ac:chgData name="NAOTOSHI TANAKA (田中 尚敏)" userId="b9fe0b1e-4426-4048-b569-ac1ff6594632" providerId="ADAL" clId="{D0BDF4AD-BD40-456D-BECE-99ED56C0418D}" dt="2026-05-07T06:51:49.664" v="2256" actId="478"/>
          <ac:spMkLst>
            <pc:docMk/>
            <pc:sldMk cId="3867675009" sldId="2147481852"/>
            <ac:spMk id="154" creationId="{0EFDBEF4-5125-0DB5-7AE2-06E06FA015EB}"/>
          </ac:spMkLst>
        </pc:spChg>
        <pc:spChg chg="del">
          <ac:chgData name="NAOTOSHI TANAKA (田中 尚敏)" userId="b9fe0b1e-4426-4048-b569-ac1ff6594632" providerId="ADAL" clId="{D0BDF4AD-BD40-456D-BECE-99ED56C0418D}" dt="2026-05-07T06:51:49.664" v="2256" actId="478"/>
          <ac:spMkLst>
            <pc:docMk/>
            <pc:sldMk cId="3867675009" sldId="2147481852"/>
            <ac:spMk id="155" creationId="{684E95E1-90AB-230E-B04B-4AAAA6A7F768}"/>
          </ac:spMkLst>
        </pc:spChg>
        <pc:spChg chg="del">
          <ac:chgData name="NAOTOSHI TANAKA (田中 尚敏)" userId="b9fe0b1e-4426-4048-b569-ac1ff6594632" providerId="ADAL" clId="{D0BDF4AD-BD40-456D-BECE-99ED56C0418D}" dt="2026-05-07T06:51:49.664" v="2256" actId="478"/>
          <ac:spMkLst>
            <pc:docMk/>
            <pc:sldMk cId="3867675009" sldId="2147481852"/>
            <ac:spMk id="156" creationId="{8CC2D62D-F418-D6CD-E966-AE8D98DF255B}"/>
          </ac:spMkLst>
        </pc:spChg>
        <pc:graphicFrameChg chg="mod modGraphic">
          <ac:chgData name="NAOTOSHI TANAKA (田中 尚敏)" userId="b9fe0b1e-4426-4048-b569-ac1ff6594632" providerId="ADAL" clId="{D0BDF4AD-BD40-456D-BECE-99ED56C0418D}" dt="2026-05-07T07:02:19.872" v="2581" actId="20577"/>
          <ac:graphicFrameMkLst>
            <pc:docMk/>
            <pc:sldMk cId="3867675009" sldId="2147481852"/>
            <ac:graphicFrameMk id="4" creationId="{C186F715-EAEF-BA56-A05E-B8778D73842B}"/>
          </ac:graphicFrameMkLst>
        </pc:graphicFrameChg>
        <pc:picChg chg="add del mod">
          <ac:chgData name="NAOTOSHI TANAKA (田中 尚敏)" userId="b9fe0b1e-4426-4048-b569-ac1ff6594632" providerId="ADAL" clId="{D0BDF4AD-BD40-456D-BECE-99ED56C0418D}" dt="2026-05-07T06:52:26.415" v="2270" actId="22"/>
          <ac:picMkLst>
            <pc:docMk/>
            <pc:sldMk cId="3867675009" sldId="2147481852"/>
            <ac:picMk id="6" creationId="{68C9D4D4-E5C9-95F5-5D03-950E2B6E5166}"/>
          </ac:picMkLst>
        </pc:picChg>
        <pc:picChg chg="add mod">
          <ac:chgData name="NAOTOSHI TANAKA (田中 尚敏)" userId="b9fe0b1e-4426-4048-b569-ac1ff6594632" providerId="ADAL" clId="{D0BDF4AD-BD40-456D-BECE-99ED56C0418D}" dt="2026-05-07T06:52:42.804" v="2276" actId="14100"/>
          <ac:picMkLst>
            <pc:docMk/>
            <pc:sldMk cId="3867675009" sldId="2147481852"/>
            <ac:picMk id="8" creationId="{36B7EC4A-EDB0-26A4-724B-236099873996}"/>
          </ac:picMkLst>
        </pc:picChg>
        <pc:picChg chg="add mod modCrop">
          <ac:chgData name="NAOTOSHI TANAKA (田中 尚敏)" userId="b9fe0b1e-4426-4048-b569-ac1ff6594632" providerId="ADAL" clId="{D0BDF4AD-BD40-456D-BECE-99ED56C0418D}" dt="2026-05-07T06:54:53.188" v="2358" actId="1038"/>
          <ac:picMkLst>
            <pc:docMk/>
            <pc:sldMk cId="3867675009" sldId="2147481852"/>
            <ac:picMk id="11" creationId="{167CBC40-D982-3322-F949-A56CB1437C1B}"/>
          </ac:picMkLst>
        </pc:picChg>
        <pc:picChg chg="add mod">
          <ac:chgData name="NAOTOSHI TANAKA (田中 尚敏)" userId="b9fe0b1e-4426-4048-b569-ac1ff6594632" providerId="ADAL" clId="{D0BDF4AD-BD40-456D-BECE-99ED56C0418D}" dt="2026-05-07T06:57:04.993" v="2381" actId="571"/>
          <ac:picMkLst>
            <pc:docMk/>
            <pc:sldMk cId="3867675009" sldId="2147481852"/>
            <ac:picMk id="21" creationId="{726EFD80-1D41-794A-09FE-A16AC9167D4F}"/>
          </ac:picMkLst>
        </pc:picChg>
        <pc:picChg chg="add mod">
          <ac:chgData name="NAOTOSHI TANAKA (田中 尚敏)" userId="b9fe0b1e-4426-4048-b569-ac1ff6594632" providerId="ADAL" clId="{D0BDF4AD-BD40-456D-BECE-99ED56C0418D}" dt="2026-05-07T07:02:48.456" v="2585" actId="1076"/>
          <ac:picMkLst>
            <pc:docMk/>
            <pc:sldMk cId="3867675009" sldId="2147481852"/>
            <ac:picMk id="26" creationId="{B82222AD-7810-4517-F5B3-3BB2707036F4}"/>
          </ac:picMkLst>
        </pc:picChg>
      </pc:sldChg>
      <pc:sldChg chg="addSp delSp modSp add mod modShow">
        <pc:chgData name="NAOTOSHI TANAKA (田中 尚敏)" userId="b9fe0b1e-4426-4048-b569-ac1ff6594632" providerId="ADAL" clId="{D0BDF4AD-BD40-456D-BECE-99ED56C0418D}" dt="2026-05-07T06:48:41.860" v="2252" actId="729"/>
        <pc:sldMkLst>
          <pc:docMk/>
          <pc:sldMk cId="3843115393" sldId="2147481853"/>
        </pc:sldMkLst>
        <pc:spChg chg="del">
          <ac:chgData name="NAOTOSHI TANAKA (田中 尚敏)" userId="b9fe0b1e-4426-4048-b569-ac1ff6594632" providerId="ADAL" clId="{D0BDF4AD-BD40-456D-BECE-99ED56C0418D}" dt="2026-05-07T05:07:21.551" v="1" actId="478"/>
          <ac:spMkLst>
            <pc:docMk/>
            <pc:sldMk cId="3843115393" sldId="2147481853"/>
            <ac:spMk id="5" creationId="{94AF0782-855C-5C1B-EDEE-F7175B16247F}"/>
          </ac:spMkLst>
        </pc:spChg>
        <pc:spChg chg="add mod">
          <ac:chgData name="NAOTOSHI TANAKA (田中 尚敏)" userId="b9fe0b1e-4426-4048-b569-ac1ff6594632" providerId="ADAL" clId="{D0BDF4AD-BD40-456D-BECE-99ED56C0418D}" dt="2026-05-07T05:11:39.547" v="28" actId="14100"/>
          <ac:spMkLst>
            <pc:docMk/>
            <pc:sldMk cId="3843115393" sldId="2147481853"/>
            <ac:spMk id="14" creationId="{3D6E7606-3F09-0766-984C-76A24DE568BF}"/>
          </ac:spMkLst>
        </pc:spChg>
        <pc:spChg chg="add mod">
          <ac:chgData name="NAOTOSHI TANAKA (田中 尚敏)" userId="b9fe0b1e-4426-4048-b569-ac1ff6594632" providerId="ADAL" clId="{D0BDF4AD-BD40-456D-BECE-99ED56C0418D}" dt="2026-05-07T05:11:48.445" v="30" actId="14100"/>
          <ac:spMkLst>
            <pc:docMk/>
            <pc:sldMk cId="3843115393" sldId="2147481853"/>
            <ac:spMk id="15" creationId="{B022F84E-C9E4-3A28-0B35-79C0223F2546}"/>
          </ac:spMkLst>
        </pc:spChg>
        <pc:spChg chg="del">
          <ac:chgData name="NAOTOSHI TANAKA (田中 尚敏)" userId="b9fe0b1e-4426-4048-b569-ac1ff6594632" providerId="ADAL" clId="{D0BDF4AD-BD40-456D-BECE-99ED56C0418D}" dt="2026-05-07T05:07:21.551" v="1" actId="478"/>
          <ac:spMkLst>
            <pc:docMk/>
            <pc:sldMk cId="3843115393" sldId="2147481853"/>
            <ac:spMk id="16" creationId="{7619768E-2D39-1330-D41A-5E1632BBAF7E}"/>
          </ac:spMkLst>
        </pc:spChg>
        <pc:spChg chg="add mod">
          <ac:chgData name="NAOTOSHI TANAKA (田中 尚敏)" userId="b9fe0b1e-4426-4048-b569-ac1ff6594632" providerId="ADAL" clId="{D0BDF4AD-BD40-456D-BECE-99ED56C0418D}" dt="2026-05-07T05:14:39.031" v="137" actId="14100"/>
          <ac:spMkLst>
            <pc:docMk/>
            <pc:sldMk cId="3843115393" sldId="2147481853"/>
            <ac:spMk id="17" creationId="{18D2A0FF-5C97-239A-2F50-86FADA99C6A6}"/>
          </ac:spMkLst>
        </pc:spChg>
        <pc:spChg chg="add del mod">
          <ac:chgData name="NAOTOSHI TANAKA (田中 尚敏)" userId="b9fe0b1e-4426-4048-b569-ac1ff6594632" providerId="ADAL" clId="{D0BDF4AD-BD40-456D-BECE-99ED56C0418D}" dt="2026-05-07T05:14:33.246" v="136" actId="478"/>
          <ac:spMkLst>
            <pc:docMk/>
            <pc:sldMk cId="3843115393" sldId="2147481853"/>
            <ac:spMk id="18" creationId="{F5955E00-870C-0151-90E0-F1B05A7040E3}"/>
          </ac:spMkLst>
        </pc:spChg>
        <pc:spChg chg="add mod">
          <ac:chgData name="NAOTOSHI TANAKA (田中 尚敏)" userId="b9fe0b1e-4426-4048-b569-ac1ff6594632" providerId="ADAL" clId="{D0BDF4AD-BD40-456D-BECE-99ED56C0418D}" dt="2026-05-07T05:44:03.343" v="641" actId="14100"/>
          <ac:spMkLst>
            <pc:docMk/>
            <pc:sldMk cId="3843115393" sldId="2147481853"/>
            <ac:spMk id="23" creationId="{3071008F-EEC9-39ED-B3F4-DD39C0726AEC}"/>
          </ac:spMkLst>
        </pc:spChg>
        <pc:spChg chg="del">
          <ac:chgData name="NAOTOSHI TANAKA (田中 尚敏)" userId="b9fe0b1e-4426-4048-b569-ac1ff6594632" providerId="ADAL" clId="{D0BDF4AD-BD40-456D-BECE-99ED56C0418D}" dt="2026-05-07T05:07:21.551" v="1" actId="478"/>
          <ac:spMkLst>
            <pc:docMk/>
            <pc:sldMk cId="3843115393" sldId="2147481853"/>
            <ac:spMk id="54" creationId="{BAABE37A-484D-4234-C434-5C05B5C2216D}"/>
          </ac:spMkLst>
        </pc:spChg>
        <pc:spChg chg="del">
          <ac:chgData name="NAOTOSHI TANAKA (田中 尚敏)" userId="b9fe0b1e-4426-4048-b569-ac1ff6594632" providerId="ADAL" clId="{D0BDF4AD-BD40-456D-BECE-99ED56C0418D}" dt="2026-05-07T05:07:21.551" v="1" actId="478"/>
          <ac:spMkLst>
            <pc:docMk/>
            <pc:sldMk cId="3843115393" sldId="2147481853"/>
            <ac:spMk id="55" creationId="{36A8AB44-8995-D687-414F-BCD3FE402662}"/>
          </ac:spMkLst>
        </pc:spChg>
        <pc:spChg chg="del">
          <ac:chgData name="NAOTOSHI TANAKA (田中 尚敏)" userId="b9fe0b1e-4426-4048-b569-ac1ff6594632" providerId="ADAL" clId="{D0BDF4AD-BD40-456D-BECE-99ED56C0418D}" dt="2026-05-07T05:07:21.551" v="1" actId="478"/>
          <ac:spMkLst>
            <pc:docMk/>
            <pc:sldMk cId="3843115393" sldId="2147481853"/>
            <ac:spMk id="56" creationId="{6FD76E1E-2BD5-A692-CF30-F4C8B43AB637}"/>
          </ac:spMkLst>
        </pc:spChg>
        <pc:spChg chg="del">
          <ac:chgData name="NAOTOSHI TANAKA (田中 尚敏)" userId="b9fe0b1e-4426-4048-b569-ac1ff6594632" providerId="ADAL" clId="{D0BDF4AD-BD40-456D-BECE-99ED56C0418D}" dt="2026-05-07T05:07:21.551" v="1" actId="478"/>
          <ac:spMkLst>
            <pc:docMk/>
            <pc:sldMk cId="3843115393" sldId="2147481853"/>
            <ac:spMk id="62" creationId="{FF0DC182-C7C5-B540-8B38-D4DDE7500F43}"/>
          </ac:spMkLst>
        </pc:spChg>
        <pc:spChg chg="del">
          <ac:chgData name="NAOTOSHI TANAKA (田中 尚敏)" userId="b9fe0b1e-4426-4048-b569-ac1ff6594632" providerId="ADAL" clId="{D0BDF4AD-BD40-456D-BECE-99ED56C0418D}" dt="2026-05-07T05:07:21.551" v="1" actId="478"/>
          <ac:spMkLst>
            <pc:docMk/>
            <pc:sldMk cId="3843115393" sldId="2147481853"/>
            <ac:spMk id="135" creationId="{4DDC0898-B3DE-13D1-EC16-4D8F3C389A57}"/>
          </ac:spMkLst>
        </pc:spChg>
        <pc:spChg chg="del">
          <ac:chgData name="NAOTOSHI TANAKA (田中 尚敏)" userId="b9fe0b1e-4426-4048-b569-ac1ff6594632" providerId="ADAL" clId="{D0BDF4AD-BD40-456D-BECE-99ED56C0418D}" dt="2026-05-07T05:07:21.551" v="1" actId="478"/>
          <ac:spMkLst>
            <pc:docMk/>
            <pc:sldMk cId="3843115393" sldId="2147481853"/>
            <ac:spMk id="147" creationId="{C4D1ECD6-D197-2F0C-9E64-67530199C912}"/>
          </ac:spMkLst>
        </pc:spChg>
        <pc:spChg chg="del">
          <ac:chgData name="NAOTOSHI TANAKA (田中 尚敏)" userId="b9fe0b1e-4426-4048-b569-ac1ff6594632" providerId="ADAL" clId="{D0BDF4AD-BD40-456D-BECE-99ED56C0418D}" dt="2026-05-07T05:07:21.551" v="1" actId="478"/>
          <ac:spMkLst>
            <pc:docMk/>
            <pc:sldMk cId="3843115393" sldId="2147481853"/>
            <ac:spMk id="154" creationId="{5A863656-A6DE-A796-E5A6-6C2EAAB3B733}"/>
          </ac:spMkLst>
        </pc:spChg>
        <pc:spChg chg="del">
          <ac:chgData name="NAOTOSHI TANAKA (田中 尚敏)" userId="b9fe0b1e-4426-4048-b569-ac1ff6594632" providerId="ADAL" clId="{D0BDF4AD-BD40-456D-BECE-99ED56C0418D}" dt="2026-05-07T05:07:21.551" v="1" actId="478"/>
          <ac:spMkLst>
            <pc:docMk/>
            <pc:sldMk cId="3843115393" sldId="2147481853"/>
            <ac:spMk id="156" creationId="{CA4F6E22-A8E0-C7AB-FA5D-55BC1D287618}"/>
          </ac:spMkLst>
        </pc:spChg>
        <pc:graphicFrameChg chg="mod modGraphic">
          <ac:chgData name="NAOTOSHI TANAKA (田中 尚敏)" userId="b9fe0b1e-4426-4048-b569-ac1ff6594632" providerId="ADAL" clId="{D0BDF4AD-BD40-456D-BECE-99ED56C0418D}" dt="2026-05-07T05:49:13.180" v="1003" actId="20577"/>
          <ac:graphicFrameMkLst>
            <pc:docMk/>
            <pc:sldMk cId="3843115393" sldId="2147481853"/>
            <ac:graphicFrameMk id="4" creationId="{0AFB292F-1EDF-571F-C76F-4EBDD1BFE569}"/>
          </ac:graphicFrameMkLst>
        </pc:graphicFrameChg>
        <pc:picChg chg="add del mod modCrop">
          <ac:chgData name="NAOTOSHI TANAKA (田中 尚敏)" userId="b9fe0b1e-4426-4048-b569-ac1ff6594632" providerId="ADAL" clId="{D0BDF4AD-BD40-456D-BECE-99ED56C0418D}" dt="2026-05-07T05:09:17.489" v="10" actId="478"/>
          <ac:picMkLst>
            <pc:docMk/>
            <pc:sldMk cId="3843115393" sldId="2147481853"/>
            <ac:picMk id="6" creationId="{A666A313-8CE6-B519-40B8-236E0CC8476B}"/>
          </ac:picMkLst>
        </pc:picChg>
        <pc:picChg chg="add mod modCrop">
          <ac:chgData name="NAOTOSHI TANAKA (田中 尚敏)" userId="b9fe0b1e-4426-4048-b569-ac1ff6594632" providerId="ADAL" clId="{D0BDF4AD-BD40-456D-BECE-99ED56C0418D}" dt="2026-05-07T05:14:13.264" v="134" actId="14100"/>
          <ac:picMkLst>
            <pc:docMk/>
            <pc:sldMk cId="3843115393" sldId="2147481853"/>
            <ac:picMk id="8" creationId="{FF61F3F7-B668-9445-D7B9-85884540BCF0}"/>
          </ac:picMkLst>
        </pc:picChg>
        <pc:picChg chg="add mod">
          <ac:chgData name="NAOTOSHI TANAKA (田中 尚敏)" userId="b9fe0b1e-4426-4048-b569-ac1ff6594632" providerId="ADAL" clId="{D0BDF4AD-BD40-456D-BECE-99ED56C0418D}" dt="2026-05-07T05:11:17.013" v="22" actId="1076"/>
          <ac:picMkLst>
            <pc:docMk/>
            <pc:sldMk cId="3843115393" sldId="2147481853"/>
            <ac:picMk id="13" creationId="{C496E85C-ABB6-4DF5-9B01-A09DF2AEA36C}"/>
          </ac:picMkLst>
        </pc:picChg>
        <pc:picChg chg="add del">
          <ac:chgData name="NAOTOSHI TANAKA (田中 尚敏)" userId="b9fe0b1e-4426-4048-b569-ac1ff6594632" providerId="ADAL" clId="{D0BDF4AD-BD40-456D-BECE-99ED56C0418D}" dt="2026-05-07T05:42:56.864" v="636" actId="478"/>
          <ac:picMkLst>
            <pc:docMk/>
            <pc:sldMk cId="3843115393" sldId="2147481853"/>
            <ac:picMk id="20" creationId="{DDF675B0-6FC7-B454-7540-2276D4D86558}"/>
          </ac:picMkLst>
        </pc:picChg>
        <pc:picChg chg="add mod">
          <ac:chgData name="NAOTOSHI TANAKA (田中 尚敏)" userId="b9fe0b1e-4426-4048-b569-ac1ff6594632" providerId="ADAL" clId="{D0BDF4AD-BD40-456D-BECE-99ED56C0418D}" dt="2026-05-07T05:43:52.945" v="639" actId="14100"/>
          <ac:picMkLst>
            <pc:docMk/>
            <pc:sldMk cId="3843115393" sldId="2147481853"/>
            <ac:picMk id="22" creationId="{523E0368-54C7-132C-6A81-9190F0A5CB58}"/>
          </ac:picMkLst>
        </pc:picChg>
        <pc:picChg chg="add mod">
          <ac:chgData name="NAOTOSHI TANAKA (田中 尚敏)" userId="b9fe0b1e-4426-4048-b569-ac1ff6594632" providerId="ADAL" clId="{D0BDF4AD-BD40-456D-BECE-99ED56C0418D}" dt="2026-05-07T05:45:06.432" v="647" actId="1076"/>
          <ac:picMkLst>
            <pc:docMk/>
            <pc:sldMk cId="3843115393" sldId="2147481853"/>
            <ac:picMk id="25" creationId="{74A8EE5B-BFC5-56F0-D688-F816E0AE0F94}"/>
          </ac:picMkLst>
        </pc:picChg>
        <pc:picChg chg="add mod">
          <ac:chgData name="NAOTOSHI TANAKA (田中 尚敏)" userId="b9fe0b1e-4426-4048-b569-ac1ff6594632" providerId="ADAL" clId="{D0BDF4AD-BD40-456D-BECE-99ED56C0418D}" dt="2026-05-07T05:46:10.166" v="652" actId="1076"/>
          <ac:picMkLst>
            <pc:docMk/>
            <pc:sldMk cId="3843115393" sldId="2147481853"/>
            <ac:picMk id="27" creationId="{140ACED9-4F1D-BA0B-29FF-193C8CA50DF3}"/>
          </ac:picMkLst>
        </pc:picChg>
      </pc:sldChg>
      <pc:sldChg chg="addSp delSp modSp add mod modShow">
        <pc:chgData name="NAOTOSHI TANAKA (田中 尚敏)" userId="b9fe0b1e-4426-4048-b569-ac1ff6594632" providerId="ADAL" clId="{D0BDF4AD-BD40-456D-BECE-99ED56C0418D}" dt="2026-05-07T06:48:41.860" v="2252" actId="729"/>
        <pc:sldMkLst>
          <pc:docMk/>
          <pc:sldMk cId="2630237548" sldId="2147481854"/>
        </pc:sldMkLst>
        <pc:spChg chg="mod ord">
          <ac:chgData name="NAOTOSHI TANAKA (田中 尚敏)" userId="b9fe0b1e-4426-4048-b569-ac1ff6594632" providerId="ADAL" clId="{D0BDF4AD-BD40-456D-BECE-99ED56C0418D}" dt="2026-05-07T06:03:04.217" v="1830" actId="14100"/>
          <ac:spMkLst>
            <pc:docMk/>
            <pc:sldMk cId="2630237548" sldId="2147481854"/>
            <ac:spMk id="14" creationId="{3E024723-5103-0894-DD83-39DF331213BA}"/>
          </ac:spMkLst>
        </pc:spChg>
        <pc:spChg chg="del">
          <ac:chgData name="NAOTOSHI TANAKA (田中 尚敏)" userId="b9fe0b1e-4426-4048-b569-ac1ff6594632" providerId="ADAL" clId="{D0BDF4AD-BD40-456D-BECE-99ED56C0418D}" dt="2026-05-07T05:49:54.652" v="1008" actId="478"/>
          <ac:spMkLst>
            <pc:docMk/>
            <pc:sldMk cId="2630237548" sldId="2147481854"/>
            <ac:spMk id="15" creationId="{3B589EAE-8692-1997-AD81-FF056BF44666}"/>
          </ac:spMkLst>
        </pc:spChg>
        <pc:spChg chg="del">
          <ac:chgData name="NAOTOSHI TANAKA (田中 尚敏)" userId="b9fe0b1e-4426-4048-b569-ac1ff6594632" providerId="ADAL" clId="{D0BDF4AD-BD40-456D-BECE-99ED56C0418D}" dt="2026-05-07T05:49:54.652" v="1008" actId="478"/>
          <ac:spMkLst>
            <pc:docMk/>
            <pc:sldMk cId="2630237548" sldId="2147481854"/>
            <ac:spMk id="17" creationId="{DA2ACB6A-F127-65FC-1E18-0A00902D90C1}"/>
          </ac:spMkLst>
        </pc:spChg>
        <pc:spChg chg="mod">
          <ac:chgData name="NAOTOSHI TANAKA (田中 尚敏)" userId="b9fe0b1e-4426-4048-b569-ac1ff6594632" providerId="ADAL" clId="{D0BDF4AD-BD40-456D-BECE-99ED56C0418D}" dt="2026-05-07T06:04:01.654" v="1836" actId="14100"/>
          <ac:spMkLst>
            <pc:docMk/>
            <pc:sldMk cId="2630237548" sldId="2147481854"/>
            <ac:spMk id="23" creationId="{1061CE75-9398-36BC-4A2E-FC50B56C1F60}"/>
          </ac:spMkLst>
        </pc:spChg>
        <pc:graphicFrameChg chg="mod modGraphic">
          <ac:chgData name="NAOTOSHI TANAKA (田中 尚敏)" userId="b9fe0b1e-4426-4048-b569-ac1ff6594632" providerId="ADAL" clId="{D0BDF4AD-BD40-456D-BECE-99ED56C0418D}" dt="2026-05-07T06:09:43.677" v="2106" actId="20577"/>
          <ac:graphicFrameMkLst>
            <pc:docMk/>
            <pc:sldMk cId="2630237548" sldId="2147481854"/>
            <ac:graphicFrameMk id="4" creationId="{F2B2A2F9-66F7-A62C-52D0-5D8568088E9B}"/>
          </ac:graphicFrameMkLst>
        </pc:graphicFrameChg>
        <pc:picChg chg="add del">
          <ac:chgData name="NAOTOSHI TANAKA (田中 尚敏)" userId="b9fe0b1e-4426-4048-b569-ac1ff6594632" providerId="ADAL" clId="{D0BDF4AD-BD40-456D-BECE-99ED56C0418D}" dt="2026-05-07T05:51:04.014" v="1010" actId="478"/>
          <ac:picMkLst>
            <pc:docMk/>
            <pc:sldMk cId="2630237548" sldId="2147481854"/>
            <ac:picMk id="5" creationId="{42B2F618-E706-05CD-18C3-7C2D83B1D8F7}"/>
          </ac:picMkLst>
        </pc:picChg>
        <pc:picChg chg="add del mod modCrop">
          <ac:chgData name="NAOTOSHI TANAKA (田中 尚敏)" userId="b9fe0b1e-4426-4048-b569-ac1ff6594632" providerId="ADAL" clId="{D0BDF4AD-BD40-456D-BECE-99ED56C0418D}" dt="2026-05-07T05:52:31.334" v="1015" actId="478"/>
          <ac:picMkLst>
            <pc:docMk/>
            <pc:sldMk cId="2630237548" sldId="2147481854"/>
            <ac:picMk id="7" creationId="{CFE9FBB3-D86B-A306-3BEF-DF0A230386FB}"/>
          </ac:picMkLst>
        </pc:picChg>
        <pc:picChg chg="del">
          <ac:chgData name="NAOTOSHI TANAKA (田中 尚敏)" userId="b9fe0b1e-4426-4048-b569-ac1ff6594632" providerId="ADAL" clId="{D0BDF4AD-BD40-456D-BECE-99ED56C0418D}" dt="2026-05-07T05:49:54.652" v="1008" actId="478"/>
          <ac:picMkLst>
            <pc:docMk/>
            <pc:sldMk cId="2630237548" sldId="2147481854"/>
            <ac:picMk id="8" creationId="{6E591982-CE86-56AC-BAB6-6E7C895BBF78}"/>
          </ac:picMkLst>
        </pc:picChg>
        <pc:picChg chg="add mod modCrop">
          <ac:chgData name="NAOTOSHI TANAKA (田中 尚敏)" userId="b9fe0b1e-4426-4048-b569-ac1ff6594632" providerId="ADAL" clId="{D0BDF4AD-BD40-456D-BECE-99ED56C0418D}" dt="2026-05-07T06:01:47.877" v="1821" actId="1076"/>
          <ac:picMkLst>
            <pc:docMk/>
            <pc:sldMk cId="2630237548" sldId="2147481854"/>
            <ac:picMk id="12" creationId="{44C7378C-B2EB-74A1-9B5D-A3C4C7CC33FE}"/>
          </ac:picMkLst>
        </pc:picChg>
        <pc:picChg chg="del">
          <ac:chgData name="NAOTOSHI TANAKA (田中 尚敏)" userId="b9fe0b1e-4426-4048-b569-ac1ff6594632" providerId="ADAL" clId="{D0BDF4AD-BD40-456D-BECE-99ED56C0418D}" dt="2026-05-07T05:49:54.652" v="1008" actId="478"/>
          <ac:picMkLst>
            <pc:docMk/>
            <pc:sldMk cId="2630237548" sldId="2147481854"/>
            <ac:picMk id="13" creationId="{86F7CC19-9D0D-6855-50B5-4C7EC98A45DB}"/>
          </ac:picMkLst>
        </pc:picChg>
        <pc:picChg chg="add mod">
          <ac:chgData name="NAOTOSHI TANAKA (田中 尚敏)" userId="b9fe0b1e-4426-4048-b569-ac1ff6594632" providerId="ADAL" clId="{D0BDF4AD-BD40-456D-BECE-99ED56C0418D}" dt="2026-05-07T06:02:15.682" v="1825" actId="1076"/>
          <ac:picMkLst>
            <pc:docMk/>
            <pc:sldMk cId="2630237548" sldId="2147481854"/>
            <ac:picMk id="18" creationId="{C8ED5A43-8445-7FBD-67A3-755937FC7D00}"/>
          </ac:picMkLst>
        </pc:picChg>
        <pc:picChg chg="add mod ord">
          <ac:chgData name="NAOTOSHI TANAKA (田中 尚敏)" userId="b9fe0b1e-4426-4048-b569-ac1ff6594632" providerId="ADAL" clId="{D0BDF4AD-BD40-456D-BECE-99ED56C0418D}" dt="2026-05-07T06:03:51.533" v="1834" actId="167"/>
          <ac:picMkLst>
            <pc:docMk/>
            <pc:sldMk cId="2630237548" sldId="2147481854"/>
            <ac:picMk id="20" creationId="{45B91FD2-0CC6-9F39-295D-A0A58BF8EB1D}"/>
          </ac:picMkLst>
        </pc:picChg>
        <pc:picChg chg="del">
          <ac:chgData name="NAOTOSHI TANAKA (田中 尚敏)" userId="b9fe0b1e-4426-4048-b569-ac1ff6594632" providerId="ADAL" clId="{D0BDF4AD-BD40-456D-BECE-99ED56C0418D}" dt="2026-05-07T06:01:38.824" v="1818" actId="478"/>
          <ac:picMkLst>
            <pc:docMk/>
            <pc:sldMk cId="2630237548" sldId="2147481854"/>
            <ac:picMk id="22" creationId="{2ABF18FD-2692-4BB3-138A-326E2EB3A907}"/>
          </ac:picMkLst>
        </pc:picChg>
        <pc:picChg chg="add mod">
          <ac:chgData name="NAOTOSHI TANAKA (田中 尚敏)" userId="b9fe0b1e-4426-4048-b569-ac1ff6594632" providerId="ADAL" clId="{D0BDF4AD-BD40-456D-BECE-99ED56C0418D}" dt="2026-05-07T06:07:05.854" v="1872" actId="14100"/>
          <ac:picMkLst>
            <pc:docMk/>
            <pc:sldMk cId="2630237548" sldId="2147481854"/>
            <ac:picMk id="24" creationId="{689E5338-D309-7D0D-3514-2D1EB78CC668}"/>
          </ac:picMkLst>
        </pc:picChg>
        <pc:picChg chg="del">
          <ac:chgData name="NAOTOSHI TANAKA (田中 尚敏)" userId="b9fe0b1e-4426-4048-b569-ac1ff6594632" providerId="ADAL" clId="{D0BDF4AD-BD40-456D-BECE-99ED56C0418D}" dt="2026-05-07T06:01:36.490" v="1817" actId="478"/>
          <ac:picMkLst>
            <pc:docMk/>
            <pc:sldMk cId="2630237548" sldId="2147481854"/>
            <ac:picMk id="25" creationId="{D2F68E2E-06C6-1F7D-96A1-A7B12DF66376}"/>
          </ac:picMkLst>
        </pc:picChg>
        <pc:picChg chg="del">
          <ac:chgData name="NAOTOSHI TANAKA (田中 尚敏)" userId="b9fe0b1e-4426-4048-b569-ac1ff6594632" providerId="ADAL" clId="{D0BDF4AD-BD40-456D-BECE-99ED56C0418D}" dt="2026-05-07T06:01:35.823" v="1816" actId="478"/>
          <ac:picMkLst>
            <pc:docMk/>
            <pc:sldMk cId="2630237548" sldId="2147481854"/>
            <ac:picMk id="27" creationId="{B9BBDEBF-885D-7F4F-C278-EB0E389BD95D}"/>
          </ac:picMkLst>
        </pc:picChg>
      </pc:sldChg>
      <pc:sldChg chg="addSp delSp modSp add mod modShow">
        <pc:chgData name="NAOTOSHI TANAKA (田中 尚敏)" userId="b9fe0b1e-4426-4048-b569-ac1ff6594632" providerId="ADAL" clId="{D0BDF4AD-BD40-456D-BECE-99ED56C0418D}" dt="2026-05-07T06:48:41.860" v="2252" actId="729"/>
        <pc:sldMkLst>
          <pc:docMk/>
          <pc:sldMk cId="2892489354" sldId="2147481855"/>
        </pc:sldMkLst>
        <pc:spChg chg="del mod">
          <ac:chgData name="NAOTOSHI TANAKA (田中 尚敏)" userId="b9fe0b1e-4426-4048-b569-ac1ff6594632" providerId="ADAL" clId="{D0BDF4AD-BD40-456D-BECE-99ED56C0418D}" dt="2026-05-07T06:10:57.213" v="2115" actId="478"/>
          <ac:spMkLst>
            <pc:docMk/>
            <pc:sldMk cId="2892489354" sldId="2147481855"/>
            <ac:spMk id="14" creationId="{ADA86863-9773-DBB8-3228-D45538CB0D28}"/>
          </ac:spMkLst>
        </pc:spChg>
        <pc:graphicFrameChg chg="mod modGraphic">
          <ac:chgData name="NAOTOSHI TANAKA (田中 尚敏)" userId="b9fe0b1e-4426-4048-b569-ac1ff6594632" providerId="ADAL" clId="{D0BDF4AD-BD40-456D-BECE-99ED56C0418D}" dt="2026-05-07T06:15:58.332" v="2251" actId="20577"/>
          <ac:graphicFrameMkLst>
            <pc:docMk/>
            <pc:sldMk cId="2892489354" sldId="2147481855"/>
            <ac:graphicFrameMk id="4" creationId="{3981FC0F-8A91-BA7A-0D60-D0F456F218E7}"/>
          </ac:graphicFrameMkLst>
        </pc:graphicFrameChg>
        <pc:picChg chg="add mod modCrop">
          <ac:chgData name="NAOTOSHI TANAKA (田中 尚敏)" userId="b9fe0b1e-4426-4048-b569-ac1ff6594632" providerId="ADAL" clId="{D0BDF4AD-BD40-456D-BECE-99ED56C0418D}" dt="2026-05-07T06:13:59.105" v="2127" actId="1076"/>
          <ac:picMkLst>
            <pc:docMk/>
            <pc:sldMk cId="2892489354" sldId="2147481855"/>
            <ac:picMk id="3" creationId="{1AE688AB-19DF-5A34-84CB-4F6D971CA6AD}"/>
          </ac:picMkLst>
        </pc:picChg>
        <pc:picChg chg="del">
          <ac:chgData name="NAOTOSHI TANAKA (田中 尚敏)" userId="b9fe0b1e-4426-4048-b569-ac1ff6594632" providerId="ADAL" clId="{D0BDF4AD-BD40-456D-BECE-99ED56C0418D}" dt="2026-05-07T06:10:24.697" v="2109" actId="478"/>
          <ac:picMkLst>
            <pc:docMk/>
            <pc:sldMk cId="2892489354" sldId="2147481855"/>
            <ac:picMk id="12" creationId="{CDFF1E76-3B60-29A0-3838-54F799B33058}"/>
          </ac:picMkLst>
        </pc:picChg>
        <pc:picChg chg="del">
          <ac:chgData name="NAOTOSHI TANAKA (田中 尚敏)" userId="b9fe0b1e-4426-4048-b569-ac1ff6594632" providerId="ADAL" clId="{D0BDF4AD-BD40-456D-BECE-99ED56C0418D}" dt="2026-05-07T06:10:25.557" v="2110" actId="478"/>
          <ac:picMkLst>
            <pc:docMk/>
            <pc:sldMk cId="2892489354" sldId="2147481855"/>
            <ac:picMk id="18" creationId="{A0B23255-3082-50D5-B04E-57A436908FDD}"/>
          </ac:picMkLst>
        </pc:picChg>
      </pc:sldChg>
      <pc:sldChg chg="add">
        <pc:chgData name="NAOTOSHI TANAKA (田中 尚敏)" userId="b9fe0b1e-4426-4048-b569-ac1ff6594632" providerId="ADAL" clId="{D0BDF4AD-BD40-456D-BECE-99ED56C0418D}" dt="2026-05-07T06:51:30.387" v="2255" actId="2890"/>
        <pc:sldMkLst>
          <pc:docMk/>
          <pc:sldMk cId="847836940" sldId="2147481856"/>
        </pc:sldMkLst>
      </pc:sldChg>
      <pc:sldChg chg="new del">
        <pc:chgData name="NAOTOSHI TANAKA (田中 尚敏)" userId="b9fe0b1e-4426-4048-b569-ac1ff6594632" providerId="ADAL" clId="{D0BDF4AD-BD40-456D-BECE-99ED56C0418D}" dt="2026-05-07T06:48:46.906" v="2254" actId="47"/>
        <pc:sldMkLst>
          <pc:docMk/>
          <pc:sldMk cId="4269947069" sldId="214748185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842901-BB24-4B48-9F21-A6190844F086}" type="datetimeFigureOut">
              <a:rPr kumimoji="1" lang="ja-JP" altLang="en-US" smtClean="0"/>
              <a:t>2026/5/7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6246DD-77E1-4968-915C-1AC78FE59063}" type="slidenum">
              <a:rPr kumimoji="1" lang="ja-JP" altLang="en-US" smtClean="0"/>
              <a:t>‹#›</a:t>
            </a:fld>
            <a:endParaRPr kumimoji="1" lang="ja-JP" altLang="en-US"/>
          </a:p>
        </p:txBody>
      </p:sp>
    </p:spTree>
    <p:extLst>
      <p:ext uri="{BB962C8B-B14F-4D97-AF65-F5344CB8AC3E}">
        <p14:creationId xmlns:p14="http://schemas.microsoft.com/office/powerpoint/2010/main" val="302961393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3703-5567-F038-BB16-F90F37D3E85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33ABFAF-1CAA-99BE-DA2E-A0F206FDFEE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310DB74-EA4A-02D0-39A7-40952CE129B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8834A69-76F3-3D18-A2BD-45BC8D440A9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111182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E8203-05D5-9A69-506E-705629A92A2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55312A0-21E4-9682-5775-C1216B7131F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FAA9059-D3DA-90C4-3DC5-9A5289C8C5E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94C21CE-AC25-D380-673C-CD5BA1F2B75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39487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43DBB-3C97-7964-6020-908D4DB72D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B86380-FCA5-AF12-9606-331AA9E1DCF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3840914-F743-0136-0C05-23338BE17314}"/>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48B1984-F65C-EA8C-8BC0-3CC1F1CD3D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50577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3C479-F392-77EA-2E01-A660CBD71F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7A4EAE-9726-BEB2-DD03-D50F1673627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0B77EEF-BBA7-23E2-FA87-9D3C610B5D5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28BDACF-9D3E-8D3D-2EA7-BD8A4D1A3D0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18535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A7677-2EDC-9E80-A67D-E17F4905B92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C976084-0A12-F70C-F514-71F64503E91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21F2617-667F-1D5F-383C-31AE6C70D8C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ECC4D4BA-9B39-6C4F-D4A8-F7EA7360C74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284710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D15AA-EA61-6F67-269B-0CB28F80B3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5CC05F-4A2E-7109-E1C1-0063A270ABA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C7330E0-E595-EFC1-DDD8-4A2932D0228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3133180-E45A-B5B6-18F3-ABD770D9E0D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DB7BDBD-62CC-43ED-B541-3993ED0DFE77}"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39823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AC89C49-407A-DBA0-69FB-C3CD20FD7DA6}"/>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DF548AE6-7B3F-9251-EE0E-DBA2C3BBF7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CC9F4FE7-13E7-075B-B145-CA2C66EB332E}"/>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5" name="フッター プレースホルダー 4">
            <a:extLst>
              <a:ext uri="{FF2B5EF4-FFF2-40B4-BE49-F238E27FC236}">
                <a16:creationId xmlns:a16="http://schemas.microsoft.com/office/drawing/2014/main" id="{929C3C9B-80E8-72DB-2F4F-B4D1C3DA5BF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917A878-15A6-FA4E-4907-93F19CBA8B69}"/>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2487913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87BFC2-17B2-E422-28DB-7D641AF79264}"/>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50507A03-98EF-7919-D126-DB7F8609316E}"/>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58C399C-5EFF-0AFF-F4DF-E4D3DB32E26A}"/>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5" name="フッター プレースホルダー 4">
            <a:extLst>
              <a:ext uri="{FF2B5EF4-FFF2-40B4-BE49-F238E27FC236}">
                <a16:creationId xmlns:a16="http://schemas.microsoft.com/office/drawing/2014/main" id="{7B73C710-7D73-5DA4-A91B-89056FD706B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7F2DB98-344C-DF97-947A-F3734F1B610A}"/>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316768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0DDE90FE-E212-F05D-8A21-B62E82B52C2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8FFFDEF-B4A7-53DE-B69E-2DA9A3B60502}"/>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17A0C86-E7A7-F4D1-8233-BE7B09F4474A}"/>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5" name="フッター プレースホルダー 4">
            <a:extLst>
              <a:ext uri="{FF2B5EF4-FFF2-40B4-BE49-F238E27FC236}">
                <a16:creationId xmlns:a16="http://schemas.microsoft.com/office/drawing/2014/main" id="{E5031464-4E7B-65A3-32BC-0B8E8A9BA8F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5361911-B36E-63BA-0F0E-0EB1C263D44F}"/>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3764798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6858231-C9C0-CB5A-244D-6AD127C34D6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D4F278D7-45F4-F52A-6ACE-E3324F0BF932}"/>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9512C75-79B4-BF69-7794-E3022BB86D58}"/>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5" name="フッター プレースホルダー 4">
            <a:extLst>
              <a:ext uri="{FF2B5EF4-FFF2-40B4-BE49-F238E27FC236}">
                <a16:creationId xmlns:a16="http://schemas.microsoft.com/office/drawing/2014/main" id="{5E0A8FED-0730-77DC-8272-1259AB9FB4C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272E1ED-E076-AE37-7125-DC8419933536}"/>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6498932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56F9B8C-B5F3-3CE5-84D5-0A7BA7487A1E}"/>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0CF9E3B-2588-C363-8B9D-18C2E30BC25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AD290CCE-78E8-DCD0-B318-1A7E2DF5611B}"/>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5" name="フッター プレースホルダー 4">
            <a:extLst>
              <a:ext uri="{FF2B5EF4-FFF2-40B4-BE49-F238E27FC236}">
                <a16:creationId xmlns:a16="http://schemas.microsoft.com/office/drawing/2014/main" id="{D84F558A-FD40-EF14-D967-D742F18EE37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2AEE059-0098-B089-03FD-45BD789D2239}"/>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2584340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910B382-9ABA-3704-AB25-FF361C06E06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AC9B622-C74C-3D62-8002-463CC336ACFF}"/>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E9C33DC7-288E-6CDF-46AD-C4EBF1C864BE}"/>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168359CD-2F86-CEBB-1E17-EF1B6DCF2A2D}"/>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6" name="フッター プレースホルダー 5">
            <a:extLst>
              <a:ext uri="{FF2B5EF4-FFF2-40B4-BE49-F238E27FC236}">
                <a16:creationId xmlns:a16="http://schemas.microsoft.com/office/drawing/2014/main" id="{B7D4EDC1-9959-7273-E1AF-B2739C4FAD19}"/>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67FB483F-311A-BDAD-AAC8-0BAD82A89E05}"/>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963753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089591-CC34-2932-CBD7-C526B0F52254}"/>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B753CC4-1F7F-3069-61C9-41BE9DC8E3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F0482C2-4F10-93A8-120E-9A7F0BD4CC9E}"/>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8539600C-A787-8A70-8A47-964111BB84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447FF1B1-AB46-7E95-DB51-249D655461C5}"/>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EF04DD4-596A-6A60-17B4-5F7180DDC4B6}"/>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8" name="フッター プレースホルダー 7">
            <a:extLst>
              <a:ext uri="{FF2B5EF4-FFF2-40B4-BE49-F238E27FC236}">
                <a16:creationId xmlns:a16="http://schemas.microsoft.com/office/drawing/2014/main" id="{1FC19D07-45C9-4C55-26E6-1633467038C6}"/>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8F31ABE4-2C04-1CDA-D378-26B35B678CDF}"/>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454727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B0C890-194C-3F40-536F-15958096AAA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7477B47D-560F-825C-1B3D-920999309E9A}"/>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4" name="フッター プレースホルダー 3">
            <a:extLst>
              <a:ext uri="{FF2B5EF4-FFF2-40B4-BE49-F238E27FC236}">
                <a16:creationId xmlns:a16="http://schemas.microsoft.com/office/drawing/2014/main" id="{0C4E181F-790F-FC39-B84F-DD813D4DC8A6}"/>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FCE05BC-4EA2-951F-3230-8BF2023E3984}"/>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837215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98A12373-121D-E3FD-3477-ED4ED657C77C}"/>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3" name="フッター プレースホルダー 2">
            <a:extLst>
              <a:ext uri="{FF2B5EF4-FFF2-40B4-BE49-F238E27FC236}">
                <a16:creationId xmlns:a16="http://schemas.microsoft.com/office/drawing/2014/main" id="{C9BFD2F0-E7B2-BFFD-3FAC-B0072046B848}"/>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9FF3EB2-3E2F-A420-534A-1409E298BFEE}"/>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2680476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038BE2B-791D-285D-72A4-2F95B3518E50}"/>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8CBAD63-115A-F005-5EEF-85732614E6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6EEF39BD-8A60-78EC-E3FE-AA7A00272B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F4DE77C-74D6-F549-79E7-12BFB6330682}"/>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6" name="フッター プレースホルダー 5">
            <a:extLst>
              <a:ext uri="{FF2B5EF4-FFF2-40B4-BE49-F238E27FC236}">
                <a16:creationId xmlns:a16="http://schemas.microsoft.com/office/drawing/2014/main" id="{11DAEDB9-5765-AC3D-E9E9-266C9E460793}"/>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2861CFC-4709-E65B-978A-104EF992D1C7}"/>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2767338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9142CB0-23CF-0156-8287-96A70D4F185C}"/>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6778DB7D-187A-9B6D-F058-0E83DAFCBF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5348D2DB-BEE5-4B9F-E036-B7250E4ACA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5EAE3DB-37FF-6B0F-48A2-D736DB2BA12A}"/>
              </a:ext>
            </a:extLst>
          </p:cNvPr>
          <p:cNvSpPr>
            <a:spLocks noGrp="1"/>
          </p:cNvSpPr>
          <p:nvPr>
            <p:ph type="dt" sz="half" idx="10"/>
          </p:nvPr>
        </p:nvSpPr>
        <p:spPr/>
        <p:txBody>
          <a:bodyPr/>
          <a:lstStyle/>
          <a:p>
            <a:fld id="{A4821A47-BAD1-4FD5-82AF-3AECC4EF345C}" type="datetimeFigureOut">
              <a:rPr kumimoji="1" lang="ja-JP" altLang="en-US" smtClean="0"/>
              <a:t>2026/5/7</a:t>
            </a:fld>
            <a:endParaRPr kumimoji="1" lang="ja-JP" altLang="en-US"/>
          </a:p>
        </p:txBody>
      </p:sp>
      <p:sp>
        <p:nvSpPr>
          <p:cNvPr id="6" name="フッター プレースホルダー 5">
            <a:extLst>
              <a:ext uri="{FF2B5EF4-FFF2-40B4-BE49-F238E27FC236}">
                <a16:creationId xmlns:a16="http://schemas.microsoft.com/office/drawing/2014/main" id="{902CC7D9-8854-9A32-ED8E-38C31C2C644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EDB70FB-B637-EDEC-9852-F6444B886A49}"/>
              </a:ext>
            </a:extLst>
          </p:cNvPr>
          <p:cNvSpPr>
            <a:spLocks noGrp="1"/>
          </p:cNvSpPr>
          <p:nvPr>
            <p:ph type="sldNum" sz="quarter" idx="12"/>
          </p:nvPr>
        </p:nvSpPr>
        <p:spPr/>
        <p:txBody>
          <a:body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1201317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0B642C13-C614-5A89-1B40-7440EA80217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1CB848D-A6DF-556A-09B5-3C73F98778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8123631-E16D-B4E7-1C08-8982AACF0C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4821A47-BAD1-4FD5-82AF-3AECC4EF345C}" type="datetimeFigureOut">
              <a:rPr kumimoji="1" lang="ja-JP" altLang="en-US" smtClean="0"/>
              <a:t>2026/5/7</a:t>
            </a:fld>
            <a:endParaRPr kumimoji="1" lang="ja-JP" altLang="en-US"/>
          </a:p>
        </p:txBody>
      </p:sp>
      <p:sp>
        <p:nvSpPr>
          <p:cNvPr id="5" name="フッター プレースホルダー 4">
            <a:extLst>
              <a:ext uri="{FF2B5EF4-FFF2-40B4-BE49-F238E27FC236}">
                <a16:creationId xmlns:a16="http://schemas.microsoft.com/office/drawing/2014/main" id="{55B646DC-BE49-896D-17C1-D852645E9E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9B304547-8166-95F3-E34B-B605AF2B0F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2AC866F-1F40-41B2-BCDF-A22DFE133E49}" type="slidenum">
              <a:rPr kumimoji="1" lang="ja-JP" altLang="en-US" smtClean="0"/>
              <a:t>‹#›</a:t>
            </a:fld>
            <a:endParaRPr kumimoji="1" lang="ja-JP" altLang="en-US"/>
          </a:p>
        </p:txBody>
      </p:sp>
    </p:spTree>
    <p:extLst>
      <p:ext uri="{BB962C8B-B14F-4D97-AF65-F5344CB8AC3E}">
        <p14:creationId xmlns:p14="http://schemas.microsoft.com/office/powerpoint/2010/main" val="33209679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3ED03-6805-3465-8A79-ABF8A8EDA60B}"/>
            </a:ext>
          </a:extLst>
        </p:cNvPr>
        <p:cNvGrpSpPr/>
        <p:nvPr/>
      </p:nvGrpSpPr>
      <p:grpSpPr>
        <a:xfrm>
          <a:off x="0" y="0"/>
          <a:ext cx="0" cy="0"/>
          <a:chOff x="0" y="0"/>
          <a:chExt cx="0" cy="0"/>
        </a:xfrm>
      </p:grpSpPr>
      <p:graphicFrame>
        <p:nvGraphicFramePr>
          <p:cNvPr id="4" name="表 39">
            <a:extLst>
              <a:ext uri="{FF2B5EF4-FFF2-40B4-BE49-F238E27FC236}">
                <a16:creationId xmlns:a16="http://schemas.microsoft.com/office/drawing/2014/main" id="{C186F715-EAEF-BA56-A05E-B8778D73842B}"/>
              </a:ext>
            </a:extLst>
          </p:cNvPr>
          <p:cNvGraphicFramePr>
            <a:graphicFrameLocks noGrp="1"/>
          </p:cNvGraphicFramePr>
          <p:nvPr>
            <p:extLst>
              <p:ext uri="{D42A27DB-BD31-4B8C-83A1-F6EECF244321}">
                <p14:modId xmlns:p14="http://schemas.microsoft.com/office/powerpoint/2010/main" val="1362845921"/>
              </p:ext>
            </p:extLst>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モーションボード</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en-US" altLang="ja-JP" sz="1600" b="1" dirty="0">
                          <a:solidFill>
                            <a:schemeClr val="bg1"/>
                          </a:solidFill>
                          <a:latin typeface="Meiryo UI" panose="020B0604030504040204" pitchFamily="50" charset="-128"/>
                          <a:ea typeface="Meiryo UI" panose="020B0604030504040204" pitchFamily="50" charset="-128"/>
                        </a:rPr>
                        <a:t>HPDC</a:t>
                      </a:r>
                      <a:r>
                        <a:rPr kumimoji="1" lang="ja-JP" altLang="en-US" sz="1600" b="1" dirty="0">
                          <a:solidFill>
                            <a:schemeClr val="bg1"/>
                          </a:solidFill>
                          <a:latin typeface="Meiryo UI" panose="020B0604030504040204" pitchFamily="50" charset="-128"/>
                          <a:ea typeface="Meiryo UI" panose="020B0604030504040204" pitchFamily="50" charset="-128"/>
                        </a:rPr>
                        <a:t>生産管理</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r>
                        <a:rPr kumimoji="1" lang="ja-JP" altLang="en-US" sz="1200" dirty="0">
                          <a:latin typeface="Meiryo UI" panose="020B0604030504040204" pitchFamily="50" charset="-128"/>
                          <a:ea typeface="Meiryo UI" panose="020B0604030504040204" pitchFamily="50" charset="-128"/>
                        </a:rPr>
                        <a:t>枠の色同士が結びついてます。</a:t>
                      </a:r>
                      <a:endParaRPr kumimoji="1" lang="en-US" altLang="ja-JP" sz="1200" dirty="0">
                        <a:latin typeface="Meiryo UI" panose="020B0604030504040204" pitchFamily="50" charset="-128"/>
                        <a:ea typeface="Meiryo UI" panose="020B0604030504040204" pitchFamily="50" charset="-128"/>
                      </a:endParaRPr>
                    </a:p>
                    <a:p>
                      <a:pPr algn="l"/>
                      <a:r>
                        <a:rPr kumimoji="1" lang="ja-JP" altLang="en-US" sz="1200" dirty="0">
                          <a:latin typeface="Meiryo UI" panose="020B0604030504040204" pitchFamily="50" charset="-128"/>
                          <a:ea typeface="Meiryo UI" panose="020B0604030504040204" pitchFamily="50" charset="-128"/>
                        </a:rPr>
                        <a:t>勤怠の欄は利用してません。</a:t>
                      </a:r>
                      <a:endParaRPr kumimoji="1" lang="en-US" altLang="ja-JP" sz="1200" dirty="0">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r>
                        <a:rPr kumimoji="1" lang="en-US" altLang="ja-JP" sz="1200" dirty="0">
                          <a:latin typeface="Meiryo UI" panose="020B0604030504040204" pitchFamily="50" charset="-128"/>
                          <a:ea typeface="Meiryo UI" panose="020B0604030504040204" pitchFamily="50" charset="-128"/>
                        </a:rPr>
                        <a:t>SS13.</a:t>
                      </a:r>
                      <a:r>
                        <a:rPr kumimoji="1" lang="ja-JP" altLang="en-US" sz="1200" dirty="0">
                          <a:latin typeface="Meiryo UI" panose="020B0604030504040204" pitchFamily="50" charset="-128"/>
                          <a:ea typeface="Meiryo UI" panose="020B0604030504040204" pitchFamily="50" charset="-128"/>
                        </a:rPr>
                        <a:t>鋳造部門共有→</a:t>
                      </a:r>
                      <a:r>
                        <a:rPr kumimoji="1" lang="en-US" altLang="ja-JP" sz="1200" dirty="0">
                          <a:latin typeface="Meiryo UI" panose="020B0604030504040204" pitchFamily="50" charset="-128"/>
                          <a:ea typeface="Meiryo UI" panose="020B0604030504040204" pitchFamily="50" charset="-128"/>
                        </a:rPr>
                        <a:t>HPDC→D</a:t>
                      </a:r>
                      <a:r>
                        <a:rPr kumimoji="1" lang="ja-JP" altLang="en-US" sz="1200" dirty="0">
                          <a:latin typeface="Meiryo UI" panose="020B0604030504040204" pitchFamily="50" charset="-128"/>
                          <a:ea typeface="Meiryo UI" panose="020B0604030504040204" pitchFamily="50" charset="-128"/>
                        </a:rPr>
                        <a:t>領域→生産→</a:t>
                      </a:r>
                      <a:r>
                        <a:rPr kumimoji="1" lang="en-US" altLang="ja-JP" sz="1200" dirty="0">
                          <a:latin typeface="Meiryo UI" panose="020B0604030504040204" pitchFamily="50" charset="-128"/>
                          <a:ea typeface="Meiryo UI" panose="020B0604030504040204" pitchFamily="50" charset="-128"/>
                        </a:rPr>
                        <a:t>103</a:t>
                      </a:r>
                      <a:r>
                        <a:rPr kumimoji="1" lang="ja-JP" altLang="en-US" sz="1200" dirty="0">
                          <a:latin typeface="Meiryo UI" panose="020B0604030504040204" pitchFamily="50" charset="-128"/>
                          <a:ea typeface="Meiryo UI" panose="020B0604030504040204" pitchFamily="50" charset="-128"/>
                        </a:rPr>
                        <a:t>期生産計画</a:t>
                      </a:r>
                      <a:endParaRPr kumimoji="1" lang="en-US" altLang="ja-JP" sz="1200" dirty="0">
                        <a:latin typeface="Meiryo UI" panose="020B0604030504040204" pitchFamily="50" charset="-128"/>
                        <a:ea typeface="Meiryo UI" panose="020B0604030504040204" pitchFamily="50" charset="-128"/>
                      </a:endParaRPr>
                    </a:p>
                    <a:p>
                      <a:pPr algn="l"/>
                      <a:r>
                        <a:rPr kumimoji="1" lang="ja-JP" altLang="en-US" sz="1200" dirty="0">
                          <a:latin typeface="Meiryo UI" panose="020B0604030504040204" pitchFamily="50" charset="-128"/>
                          <a:ea typeface="Meiryo UI" panose="020B0604030504040204" pitchFamily="50" charset="-128"/>
                        </a:rPr>
                        <a:t>　→</a:t>
                      </a:r>
                      <a:r>
                        <a:rPr kumimoji="1" lang="en-US" altLang="ja-JP" sz="1200" dirty="0">
                          <a:latin typeface="Meiryo UI" panose="020B0604030504040204" pitchFamily="50" charset="-128"/>
                          <a:ea typeface="Meiryo UI" panose="020B0604030504040204" pitchFamily="50" charset="-128"/>
                        </a:rPr>
                        <a:t>Excel</a:t>
                      </a:r>
                      <a:r>
                        <a:rPr kumimoji="1" lang="ja-JP" altLang="en-US" sz="1200" dirty="0">
                          <a:latin typeface="Meiryo UI" panose="020B0604030504040204" pitchFamily="50" charset="-128"/>
                          <a:ea typeface="Meiryo UI" panose="020B0604030504040204" pitchFamily="50" charset="-128"/>
                        </a:rPr>
                        <a:t>の</a:t>
                      </a:r>
                      <a:r>
                        <a:rPr kumimoji="1" lang="en-US" altLang="ja-JP" sz="1200" dirty="0">
                          <a:latin typeface="Meiryo UI" panose="020B0604030504040204" pitchFamily="50" charset="-128"/>
                          <a:ea typeface="Meiryo UI" panose="020B0604030504040204" pitchFamily="50" charset="-128"/>
                        </a:rPr>
                        <a:t>【103</a:t>
                      </a:r>
                      <a:r>
                        <a:rPr kumimoji="1" lang="ja-JP" altLang="en-US" sz="1200" dirty="0">
                          <a:latin typeface="Meiryo UI" panose="020B0604030504040204" pitchFamily="50" charset="-128"/>
                          <a:ea typeface="Meiryo UI" panose="020B0604030504040204" pitchFamily="50" charset="-128"/>
                        </a:rPr>
                        <a:t>期上期</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生産管理→生産管理</a:t>
                      </a:r>
                    </a:p>
                    <a:p>
                      <a:pPr algn="l"/>
                      <a:endParaRPr kumimoji="1" lang="en-US" altLang="ja-JP" sz="1200" dirty="0">
                        <a:latin typeface="Meiryo UI" panose="020B0604030504040204" pitchFamily="50" charset="-128"/>
                        <a:ea typeface="Meiryo UI" panose="020B0604030504040204" pitchFamily="50" charset="-128"/>
                      </a:endParaRPr>
                    </a:p>
                    <a:p>
                      <a:pPr algn="l"/>
                      <a:endParaRPr kumimoji="1" lang="en-US" altLang="ja-JP" sz="1200" dirty="0">
                        <a:latin typeface="Meiryo UI" panose="020B0604030504040204" pitchFamily="50" charset="-128"/>
                        <a:ea typeface="Meiryo UI" panose="020B0604030504040204" pitchFamily="50" charset="-128"/>
                      </a:endParaRPr>
                    </a:p>
                    <a:p>
                      <a:pPr algn="l"/>
                      <a:r>
                        <a:rPr kumimoji="1" lang="en-US" altLang="ja-JP" sz="1200" dirty="0">
                          <a:latin typeface="Meiryo UI" panose="020B0604030504040204" pitchFamily="50" charset="-128"/>
                          <a:ea typeface="Meiryo UI" panose="020B0604030504040204" pitchFamily="50" charset="-128"/>
                        </a:rPr>
                        <a:t>60</a:t>
                      </a:r>
                      <a:r>
                        <a:rPr kumimoji="1" lang="ja-JP" altLang="en-US" sz="1200" dirty="0">
                          <a:latin typeface="Meiryo UI" panose="020B0604030504040204" pitchFamily="50" charset="-128"/>
                          <a:ea typeface="Meiryo UI" panose="020B0604030504040204" pitchFamily="50" charset="-128"/>
                        </a:rPr>
                        <a:t>機種分あります。</a:t>
                      </a:r>
                      <a:endParaRPr kumimoji="1" lang="en-US" altLang="ja-JP" sz="1200" dirty="0">
                        <a:latin typeface="Meiryo UI" panose="020B0604030504040204" pitchFamily="50" charset="-128"/>
                        <a:ea typeface="Meiryo UI" panose="020B0604030504040204" pitchFamily="50" charset="-128"/>
                      </a:endParaRPr>
                    </a:p>
                    <a:p>
                      <a:pPr algn="l"/>
                      <a:endParaRPr kumimoji="1" lang="ja-JP" altLang="en-US" sz="1200" dirty="0">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B49B459A-9CEE-1917-1FBF-BE0B48AC532C}"/>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65F9A61F-4A66-F0C7-3F56-861A186A65B8}"/>
              </a:ext>
            </a:extLst>
          </p:cNvPr>
          <p:cNvSpPr txBox="1">
            <a:spLocks noChangeArrowheads="1"/>
          </p:cNvSpPr>
          <p:nvPr/>
        </p:nvSpPr>
        <p:spPr bwMode="auto">
          <a:xfrm>
            <a:off x="4070606" y="4554"/>
            <a:ext cx="4474302"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KSFS</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 モーションボード</a:t>
            </a: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生産管理紐づけ</a:t>
            </a:r>
          </a:p>
        </p:txBody>
      </p:sp>
      <p:sp>
        <p:nvSpPr>
          <p:cNvPr id="2" name="Text Box 5">
            <a:extLst>
              <a:ext uri="{FF2B5EF4-FFF2-40B4-BE49-F238E27FC236}">
                <a16:creationId xmlns:a16="http://schemas.microsoft.com/office/drawing/2014/main" id="{DC850A6C-02E6-407C-216D-32DFFC6DE000}"/>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pic>
        <p:nvPicPr>
          <p:cNvPr id="8" name="図 7">
            <a:extLst>
              <a:ext uri="{FF2B5EF4-FFF2-40B4-BE49-F238E27FC236}">
                <a16:creationId xmlns:a16="http://schemas.microsoft.com/office/drawing/2014/main" id="{36B7EC4A-EDB0-26A4-724B-236099873996}"/>
              </a:ext>
            </a:extLst>
          </p:cNvPr>
          <p:cNvPicPr>
            <a:picLocks noChangeAspect="1"/>
          </p:cNvPicPr>
          <p:nvPr/>
        </p:nvPicPr>
        <p:blipFill>
          <a:blip r:embed="rId3"/>
          <a:stretch>
            <a:fillRect/>
          </a:stretch>
        </p:blipFill>
        <p:spPr>
          <a:xfrm>
            <a:off x="244163" y="1085148"/>
            <a:ext cx="5808548" cy="3010602"/>
          </a:xfrm>
          <a:prstGeom prst="rect">
            <a:avLst/>
          </a:prstGeom>
        </p:spPr>
      </p:pic>
      <p:pic>
        <p:nvPicPr>
          <p:cNvPr id="11" name="図 10">
            <a:extLst>
              <a:ext uri="{FF2B5EF4-FFF2-40B4-BE49-F238E27FC236}">
                <a16:creationId xmlns:a16="http://schemas.microsoft.com/office/drawing/2014/main" id="{167CBC40-D982-3322-F949-A56CB1437C1B}"/>
              </a:ext>
            </a:extLst>
          </p:cNvPr>
          <p:cNvPicPr>
            <a:picLocks noChangeAspect="1"/>
          </p:cNvPicPr>
          <p:nvPr/>
        </p:nvPicPr>
        <p:blipFill>
          <a:blip r:embed="rId4"/>
          <a:srcRect r="47225"/>
          <a:stretch>
            <a:fillRect/>
          </a:stretch>
        </p:blipFill>
        <p:spPr>
          <a:xfrm>
            <a:off x="6184615" y="1085148"/>
            <a:ext cx="5617711" cy="2067627"/>
          </a:xfrm>
          <a:prstGeom prst="rect">
            <a:avLst/>
          </a:prstGeom>
        </p:spPr>
      </p:pic>
      <p:sp>
        <p:nvSpPr>
          <p:cNvPr id="13" name="正方形/長方形 12">
            <a:extLst>
              <a:ext uri="{FF2B5EF4-FFF2-40B4-BE49-F238E27FC236}">
                <a16:creationId xmlns:a16="http://schemas.microsoft.com/office/drawing/2014/main" id="{F75A4ED7-F1DF-04A5-CAAE-E6050D064A6F}"/>
              </a:ext>
            </a:extLst>
          </p:cNvPr>
          <p:cNvSpPr/>
          <p:nvPr/>
        </p:nvSpPr>
        <p:spPr>
          <a:xfrm>
            <a:off x="936852" y="2590449"/>
            <a:ext cx="1187223" cy="18132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6FD68A04-97AF-ED3D-85F7-BD6ACC1A1F7D}"/>
              </a:ext>
            </a:extLst>
          </p:cNvPr>
          <p:cNvSpPr/>
          <p:nvPr/>
        </p:nvSpPr>
        <p:spPr>
          <a:xfrm>
            <a:off x="6504968" y="1779968"/>
            <a:ext cx="240432" cy="1325872"/>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735F3F96-D122-ACB5-2700-9FB3B44AECE8}"/>
              </a:ext>
            </a:extLst>
          </p:cNvPr>
          <p:cNvSpPr/>
          <p:nvPr/>
        </p:nvSpPr>
        <p:spPr>
          <a:xfrm>
            <a:off x="936851" y="3029855"/>
            <a:ext cx="1644424" cy="181326"/>
          </a:xfrm>
          <a:prstGeom prst="rect">
            <a:avLst/>
          </a:prstGeom>
          <a:no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A7049633-D5A7-3C4D-AAF0-1054BD6E4115}"/>
              </a:ext>
            </a:extLst>
          </p:cNvPr>
          <p:cNvSpPr/>
          <p:nvPr/>
        </p:nvSpPr>
        <p:spPr>
          <a:xfrm>
            <a:off x="6794500" y="1799709"/>
            <a:ext cx="1301750" cy="1306131"/>
          </a:xfrm>
          <a:prstGeom prst="rect">
            <a:avLst/>
          </a:prstGeom>
          <a:noFill/>
          <a:ln w="28575">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7EF704C5-1DE6-59FF-2BD3-1D9504B9C643}"/>
              </a:ext>
            </a:extLst>
          </p:cNvPr>
          <p:cNvSpPr/>
          <p:nvPr/>
        </p:nvSpPr>
        <p:spPr>
          <a:xfrm>
            <a:off x="3332677" y="2499786"/>
            <a:ext cx="470973" cy="181326"/>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D049681A-5CB6-B48C-C2FD-1085AFED1572}"/>
              </a:ext>
            </a:extLst>
          </p:cNvPr>
          <p:cNvSpPr/>
          <p:nvPr/>
        </p:nvSpPr>
        <p:spPr>
          <a:xfrm>
            <a:off x="10241477" y="1477435"/>
            <a:ext cx="312223" cy="322273"/>
          </a:xfrm>
          <a:prstGeom prst="rect">
            <a:avLst/>
          </a:pr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A8DD7A85-F2F7-D7FD-E446-D933F81CF2E6}"/>
              </a:ext>
            </a:extLst>
          </p:cNvPr>
          <p:cNvSpPr/>
          <p:nvPr/>
        </p:nvSpPr>
        <p:spPr>
          <a:xfrm>
            <a:off x="2802990" y="3176466"/>
            <a:ext cx="930810" cy="360484"/>
          </a:xfrm>
          <a:prstGeom prst="rect">
            <a:avLst/>
          </a:prstGeom>
          <a:noFill/>
          <a:ln w="2857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053AE19F-2D9B-A154-FCBE-F387973F9ACB}"/>
              </a:ext>
            </a:extLst>
          </p:cNvPr>
          <p:cNvSpPr/>
          <p:nvPr/>
        </p:nvSpPr>
        <p:spPr>
          <a:xfrm>
            <a:off x="8883750" y="1938719"/>
            <a:ext cx="2967676" cy="141541"/>
          </a:xfrm>
          <a:prstGeom prst="rect">
            <a:avLst/>
          </a:prstGeom>
          <a:noFill/>
          <a:ln w="2857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0B413737-7BBD-0E4B-3C15-F443A5415B1D}"/>
              </a:ext>
            </a:extLst>
          </p:cNvPr>
          <p:cNvSpPr/>
          <p:nvPr/>
        </p:nvSpPr>
        <p:spPr>
          <a:xfrm>
            <a:off x="3803650" y="3176466"/>
            <a:ext cx="930810" cy="360484"/>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3A68EE50-1322-0AF0-691A-9A4615FBE869}"/>
              </a:ext>
            </a:extLst>
          </p:cNvPr>
          <p:cNvSpPr/>
          <p:nvPr/>
        </p:nvSpPr>
        <p:spPr>
          <a:xfrm>
            <a:off x="8883750" y="2110267"/>
            <a:ext cx="2967676" cy="128847"/>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B82222AD-7810-4517-F5B3-3BB2707036F4}"/>
              </a:ext>
            </a:extLst>
          </p:cNvPr>
          <p:cNvPicPr>
            <a:picLocks noChangeAspect="1"/>
          </p:cNvPicPr>
          <p:nvPr/>
        </p:nvPicPr>
        <p:blipFill>
          <a:blip r:embed="rId5"/>
          <a:stretch>
            <a:fillRect/>
          </a:stretch>
        </p:blipFill>
        <p:spPr>
          <a:xfrm>
            <a:off x="6181535" y="3666675"/>
            <a:ext cx="5731281" cy="267970"/>
          </a:xfrm>
          <a:prstGeom prst="rect">
            <a:avLst/>
          </a:prstGeom>
        </p:spPr>
      </p:pic>
      <p:sp>
        <p:nvSpPr>
          <p:cNvPr id="27" name="正方形/長方形 26">
            <a:extLst>
              <a:ext uri="{FF2B5EF4-FFF2-40B4-BE49-F238E27FC236}">
                <a16:creationId xmlns:a16="http://schemas.microsoft.com/office/drawing/2014/main" id="{53E536EE-0642-F549-5958-A10A247DA030}"/>
              </a:ext>
            </a:extLst>
          </p:cNvPr>
          <p:cNvSpPr/>
          <p:nvPr/>
        </p:nvSpPr>
        <p:spPr>
          <a:xfrm>
            <a:off x="8195035" y="3666675"/>
            <a:ext cx="568098" cy="18833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67675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22CCC-F563-478F-AD34-BFE418067ADF}"/>
            </a:ext>
          </a:extLst>
        </p:cNvPr>
        <p:cNvGrpSpPr/>
        <p:nvPr/>
      </p:nvGrpSpPr>
      <p:grpSpPr>
        <a:xfrm>
          <a:off x="0" y="0"/>
          <a:ext cx="0" cy="0"/>
          <a:chOff x="0" y="0"/>
          <a:chExt cx="0" cy="0"/>
        </a:xfrm>
      </p:grpSpPr>
      <p:graphicFrame>
        <p:nvGraphicFramePr>
          <p:cNvPr id="4" name="表 39">
            <a:extLst>
              <a:ext uri="{FF2B5EF4-FFF2-40B4-BE49-F238E27FC236}">
                <a16:creationId xmlns:a16="http://schemas.microsoft.com/office/drawing/2014/main" id="{00AB7766-9238-B7B0-7B52-C9641EB82434}"/>
              </a:ext>
            </a:extLst>
          </p:cNvPr>
          <p:cNvGraphicFramePr>
            <a:graphicFrameLocks noGrp="1"/>
          </p:cNvGraphicFramePr>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今後</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en-US" altLang="ja-JP" sz="1600" b="1" dirty="0">
                          <a:solidFill>
                            <a:schemeClr val="bg1"/>
                          </a:solidFill>
                          <a:latin typeface="Meiryo UI" panose="020B0604030504040204" pitchFamily="50" charset="-128"/>
                          <a:ea typeface="Meiryo UI" panose="020B0604030504040204" pitchFamily="50" charset="-128"/>
                        </a:rPr>
                        <a:t>HPDC</a:t>
                      </a:r>
                      <a:endParaRPr kumimoji="1" lang="ja-JP" altLang="en-US" sz="1600" b="1" dirty="0">
                        <a:solidFill>
                          <a:schemeClr val="bg1"/>
                        </a:solidFill>
                        <a:latin typeface="Meiryo UI" panose="020B0604030504040204" pitchFamily="50" charset="-128"/>
                        <a:ea typeface="Meiryo UI" panose="020B0604030504040204" pitchFamily="50" charset="-128"/>
                      </a:endParaRP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endParaRPr kumimoji="1" lang="en-US" altLang="ja-JP" sz="1200" dirty="0">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2CD0455F-8ADF-A66D-41AA-46BB158788A8}"/>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FC3B9BA9-F626-E563-A749-4E07F7872069}"/>
              </a:ext>
            </a:extLst>
          </p:cNvPr>
          <p:cNvSpPr txBox="1">
            <a:spLocks noChangeArrowheads="1"/>
          </p:cNvSpPr>
          <p:nvPr/>
        </p:nvSpPr>
        <p:spPr bwMode="auto">
          <a:xfrm>
            <a:off x="4995537" y="4554"/>
            <a:ext cx="2624436"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KSFS</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 </a:t>
            </a: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HPDC</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チーム案</a:t>
            </a:r>
          </a:p>
        </p:txBody>
      </p:sp>
      <p:sp>
        <p:nvSpPr>
          <p:cNvPr id="2" name="Text Box 5">
            <a:extLst>
              <a:ext uri="{FF2B5EF4-FFF2-40B4-BE49-F238E27FC236}">
                <a16:creationId xmlns:a16="http://schemas.microsoft.com/office/drawing/2014/main" id="{A4295D03-95D0-E673-D566-982F0E43AD93}"/>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1F3F9223-E0DC-C419-5533-DE95185D0EC7}"/>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正方形/長方形 4">
            <a:extLst>
              <a:ext uri="{FF2B5EF4-FFF2-40B4-BE49-F238E27FC236}">
                <a16:creationId xmlns:a16="http://schemas.microsoft.com/office/drawing/2014/main" id="{A31C88CE-E1A1-BFD0-210A-7FA02E739F3C}"/>
              </a:ext>
            </a:extLst>
          </p:cNvPr>
          <p:cNvSpPr/>
          <p:nvPr/>
        </p:nvSpPr>
        <p:spPr>
          <a:xfrm>
            <a:off x="291096" y="1055783"/>
            <a:ext cx="116044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【103</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期～</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54" name="二等辺三角形 53">
            <a:extLst>
              <a:ext uri="{FF2B5EF4-FFF2-40B4-BE49-F238E27FC236}">
                <a16:creationId xmlns:a16="http://schemas.microsoft.com/office/drawing/2014/main" id="{25983335-F547-2CF8-BB08-57366F2C31CC}"/>
              </a:ext>
            </a:extLst>
          </p:cNvPr>
          <p:cNvSpPr/>
          <p:nvPr/>
        </p:nvSpPr>
        <p:spPr>
          <a:xfrm rot="19890981" flipH="1">
            <a:off x="2741416" y="3039421"/>
            <a:ext cx="772958" cy="559509"/>
          </a:xfrm>
          <a:prstGeom prst="triangle">
            <a:avLst>
              <a:gd name="adj" fmla="val 7194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矢印: 右 54">
            <a:extLst>
              <a:ext uri="{FF2B5EF4-FFF2-40B4-BE49-F238E27FC236}">
                <a16:creationId xmlns:a16="http://schemas.microsoft.com/office/drawing/2014/main" id="{F5571766-1134-5A96-A805-4D199BF2C9E7}"/>
              </a:ext>
            </a:extLst>
          </p:cNvPr>
          <p:cNvSpPr/>
          <p:nvPr/>
        </p:nvSpPr>
        <p:spPr>
          <a:xfrm>
            <a:off x="1982094" y="183870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
        <p:nvSpPr>
          <p:cNvPr id="56" name="正方形/長方形 55">
            <a:extLst>
              <a:ext uri="{FF2B5EF4-FFF2-40B4-BE49-F238E27FC236}">
                <a16:creationId xmlns:a16="http://schemas.microsoft.com/office/drawing/2014/main" id="{7CEF0A44-4B10-5CBB-8321-0B495C3CB830}"/>
              </a:ext>
            </a:extLst>
          </p:cNvPr>
          <p:cNvSpPr/>
          <p:nvPr/>
        </p:nvSpPr>
        <p:spPr>
          <a:xfrm>
            <a:off x="683527" y="1411925"/>
            <a:ext cx="781842"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日報記入</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矢印: 右 56">
            <a:extLst>
              <a:ext uri="{FF2B5EF4-FFF2-40B4-BE49-F238E27FC236}">
                <a16:creationId xmlns:a16="http://schemas.microsoft.com/office/drawing/2014/main" id="{E3C5653F-17E3-3329-305E-EDDE9233857D}"/>
              </a:ext>
            </a:extLst>
          </p:cNvPr>
          <p:cNvSpPr/>
          <p:nvPr/>
        </p:nvSpPr>
        <p:spPr>
          <a:xfrm>
            <a:off x="3973397" y="183870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pic>
        <p:nvPicPr>
          <p:cNvPr id="58" name="図 57">
            <a:extLst>
              <a:ext uri="{FF2B5EF4-FFF2-40B4-BE49-F238E27FC236}">
                <a16:creationId xmlns:a16="http://schemas.microsoft.com/office/drawing/2014/main" id="{1EFA053D-B7BD-0DA9-7D9F-4A1F010BCAA5}"/>
              </a:ext>
            </a:extLst>
          </p:cNvPr>
          <p:cNvPicPr>
            <a:picLocks noChangeAspect="1"/>
          </p:cNvPicPr>
          <p:nvPr/>
        </p:nvPicPr>
        <p:blipFill>
          <a:blip r:embed="rId3"/>
          <a:stretch>
            <a:fillRect/>
          </a:stretch>
        </p:blipFill>
        <p:spPr>
          <a:xfrm>
            <a:off x="251046" y="1674178"/>
            <a:ext cx="1646804" cy="1037928"/>
          </a:xfrm>
          <a:prstGeom prst="rect">
            <a:avLst/>
          </a:prstGeom>
          <a:ln w="3175">
            <a:solidFill>
              <a:schemeClr val="tx1">
                <a:lumMod val="50000"/>
                <a:lumOff val="50000"/>
              </a:schemeClr>
            </a:solidFill>
          </a:ln>
        </p:spPr>
      </p:pic>
      <p:sp>
        <p:nvSpPr>
          <p:cNvPr id="62" name="正方形/長方形 61">
            <a:extLst>
              <a:ext uri="{FF2B5EF4-FFF2-40B4-BE49-F238E27FC236}">
                <a16:creationId xmlns:a16="http://schemas.microsoft.com/office/drawing/2014/main" id="{65EF7C84-D114-7357-88A8-E7E70B73A086}"/>
              </a:ext>
            </a:extLst>
          </p:cNvPr>
          <p:cNvSpPr/>
          <p:nvPr/>
        </p:nvSpPr>
        <p:spPr>
          <a:xfrm>
            <a:off x="2607237" y="1411925"/>
            <a:ext cx="99828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データ入力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30" name="図 129">
            <a:extLst>
              <a:ext uri="{FF2B5EF4-FFF2-40B4-BE49-F238E27FC236}">
                <a16:creationId xmlns:a16="http://schemas.microsoft.com/office/drawing/2014/main" id="{776F90B2-CA57-CC6E-C60F-18C3CF66A958}"/>
              </a:ext>
            </a:extLst>
          </p:cNvPr>
          <p:cNvPicPr>
            <a:picLocks noChangeAspect="1"/>
          </p:cNvPicPr>
          <p:nvPr/>
        </p:nvPicPr>
        <p:blipFill>
          <a:blip r:embed="rId4"/>
          <a:stretch>
            <a:fillRect/>
          </a:stretch>
        </p:blipFill>
        <p:spPr>
          <a:xfrm>
            <a:off x="2318204" y="1627369"/>
            <a:ext cx="1646804" cy="1131546"/>
          </a:xfrm>
          <a:prstGeom prst="rect">
            <a:avLst/>
          </a:prstGeom>
        </p:spPr>
      </p:pic>
      <p:pic>
        <p:nvPicPr>
          <p:cNvPr id="131" name="図 130">
            <a:extLst>
              <a:ext uri="{FF2B5EF4-FFF2-40B4-BE49-F238E27FC236}">
                <a16:creationId xmlns:a16="http://schemas.microsoft.com/office/drawing/2014/main" id="{B3FB6427-F40B-A9B0-7882-726E3F9E104C}"/>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359542" y="2384557"/>
            <a:ext cx="621366" cy="592961"/>
          </a:xfrm>
          <a:prstGeom prst="rect">
            <a:avLst/>
          </a:prstGeom>
        </p:spPr>
      </p:pic>
      <p:pic>
        <p:nvPicPr>
          <p:cNvPr id="133" name="図 132">
            <a:extLst>
              <a:ext uri="{FF2B5EF4-FFF2-40B4-BE49-F238E27FC236}">
                <a16:creationId xmlns:a16="http://schemas.microsoft.com/office/drawing/2014/main" id="{FC151AAB-B2B4-BA6B-E282-D0072E935010}"/>
              </a:ext>
            </a:extLst>
          </p:cNvPr>
          <p:cNvPicPr>
            <a:picLocks noChangeAspect="1"/>
          </p:cNvPicPr>
          <p:nvPr/>
        </p:nvPicPr>
        <p:blipFill>
          <a:blip r:embed="rId6"/>
          <a:stretch>
            <a:fillRect/>
          </a:stretch>
        </p:blipFill>
        <p:spPr>
          <a:xfrm>
            <a:off x="242657" y="2384557"/>
            <a:ext cx="426345" cy="592961"/>
          </a:xfrm>
          <a:prstGeom prst="rect">
            <a:avLst/>
          </a:prstGeom>
        </p:spPr>
      </p:pic>
      <p:sp>
        <p:nvSpPr>
          <p:cNvPr id="135" name="正方形/長方形 134">
            <a:extLst>
              <a:ext uri="{FF2B5EF4-FFF2-40B4-BE49-F238E27FC236}">
                <a16:creationId xmlns:a16="http://schemas.microsoft.com/office/drawing/2014/main" id="{01ED9EC5-E836-4536-FF51-0AB1D463F973}"/>
              </a:ext>
            </a:extLst>
          </p:cNvPr>
          <p:cNvSpPr/>
          <p:nvPr/>
        </p:nvSpPr>
        <p:spPr>
          <a:xfrm>
            <a:off x="124666" y="299518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OP</a:t>
            </a:r>
          </a:p>
        </p:txBody>
      </p:sp>
      <p:pic>
        <p:nvPicPr>
          <p:cNvPr id="145" name="Picture 2" descr="O Microsoft Excel, Tabela Dinâmica, Macro png transparente grátis">
            <a:extLst>
              <a:ext uri="{FF2B5EF4-FFF2-40B4-BE49-F238E27FC236}">
                <a16:creationId xmlns:a16="http://schemas.microsoft.com/office/drawing/2014/main" id="{5A81CC02-4872-F5F5-3000-E6382896F3CB}"/>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99231">
                        <a14:foregroundMark x1="75000" y1="30385" x2="75000" y2="30385"/>
                        <a14:foregroundMark x1="76923" y1="38462" x2="76923" y2="38462"/>
                        <a14:foregroundMark x1="75000" y1="50385" x2="75000" y2="50385"/>
                        <a14:foregroundMark x1="75385" y1="60769" x2="75385" y2="60769"/>
                        <a14:foregroundMark x1="75000" y1="71538" x2="75000" y2="71538"/>
                      </a14:backgroundRemoval>
                    </a14:imgEffect>
                  </a14:imgLayer>
                </a14:imgProps>
              </a:ext>
              <a:ext uri="{28A0092B-C50C-407E-A947-70E740481C1C}">
                <a14:useLocalDpi xmlns:a14="http://schemas.microsoft.com/office/drawing/2010/main" val="0"/>
              </a:ext>
            </a:extLst>
          </a:blip>
          <a:srcRect/>
          <a:stretch>
            <a:fillRect/>
          </a:stretch>
        </p:blipFill>
        <p:spPr bwMode="auto">
          <a:xfrm>
            <a:off x="3564589" y="1228159"/>
            <a:ext cx="269154" cy="269154"/>
          </a:xfrm>
          <a:prstGeom prst="rect">
            <a:avLst/>
          </a:prstGeom>
          <a:noFill/>
          <a:extLst>
            <a:ext uri="{909E8E84-426E-40DD-AFC4-6F175D3DCCD1}">
              <a14:hiddenFill xmlns:a14="http://schemas.microsoft.com/office/drawing/2010/main">
                <a:solidFill>
                  <a:srgbClr val="FFFFFF"/>
                </a:solidFill>
              </a14:hiddenFill>
            </a:ext>
          </a:extLst>
        </p:spPr>
      </p:pic>
      <p:pic>
        <p:nvPicPr>
          <p:cNvPr id="146" name="図 145">
            <a:extLst>
              <a:ext uri="{FF2B5EF4-FFF2-40B4-BE49-F238E27FC236}">
                <a16:creationId xmlns:a16="http://schemas.microsoft.com/office/drawing/2014/main" id="{EE5C2293-D1F8-9E37-CD83-558757A97F27}"/>
              </a:ext>
            </a:extLst>
          </p:cNvPr>
          <p:cNvPicPr>
            <a:picLocks noChangeAspect="1"/>
          </p:cNvPicPr>
          <p:nvPr/>
        </p:nvPicPr>
        <p:blipFill>
          <a:blip r:embed="rId9">
            <a:clrChange>
              <a:clrFrom>
                <a:srgbClr val="FFFFFF"/>
              </a:clrFrom>
              <a:clrTo>
                <a:srgbClr val="FFFFFF">
                  <a:alpha val="0"/>
                </a:srgbClr>
              </a:clrTo>
            </a:clrChange>
          </a:blip>
          <a:srcRect l="69424" t="50663"/>
          <a:stretch>
            <a:fillRect/>
          </a:stretch>
        </p:blipFill>
        <p:spPr>
          <a:xfrm>
            <a:off x="1508954" y="1258219"/>
            <a:ext cx="269154" cy="347439"/>
          </a:xfrm>
          <a:prstGeom prst="rect">
            <a:avLst/>
          </a:prstGeom>
        </p:spPr>
      </p:pic>
      <p:sp>
        <p:nvSpPr>
          <p:cNvPr id="147" name="正方形/長方形 146">
            <a:extLst>
              <a:ext uri="{FF2B5EF4-FFF2-40B4-BE49-F238E27FC236}">
                <a16:creationId xmlns:a16="http://schemas.microsoft.com/office/drawing/2014/main" id="{7F93B930-0A28-8B3C-F2CE-5BE91E02DCBC}"/>
              </a:ext>
            </a:extLst>
          </p:cNvPr>
          <p:cNvSpPr/>
          <p:nvPr/>
        </p:nvSpPr>
        <p:spPr>
          <a:xfrm>
            <a:off x="4506266" y="1411925"/>
            <a:ext cx="1349524"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オンライン入力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48" name="図 147">
            <a:extLst>
              <a:ext uri="{FF2B5EF4-FFF2-40B4-BE49-F238E27FC236}">
                <a16:creationId xmlns:a16="http://schemas.microsoft.com/office/drawing/2014/main" id="{F2E71896-9C48-CD8A-329E-9FBC25BE6770}"/>
              </a:ext>
            </a:extLst>
          </p:cNvPr>
          <p:cNvPicPr>
            <a:picLocks noChangeAspect="1"/>
          </p:cNvPicPr>
          <p:nvPr/>
        </p:nvPicPr>
        <p:blipFill>
          <a:blip r:embed="rId10"/>
          <a:stretch>
            <a:fillRect/>
          </a:stretch>
        </p:blipFill>
        <p:spPr>
          <a:xfrm>
            <a:off x="4276204" y="1681078"/>
            <a:ext cx="1786441" cy="1037927"/>
          </a:xfrm>
          <a:prstGeom prst="rect">
            <a:avLst/>
          </a:prstGeom>
        </p:spPr>
      </p:pic>
      <p:graphicFrame>
        <p:nvGraphicFramePr>
          <p:cNvPr id="151" name="表 150">
            <a:extLst>
              <a:ext uri="{FF2B5EF4-FFF2-40B4-BE49-F238E27FC236}">
                <a16:creationId xmlns:a16="http://schemas.microsoft.com/office/drawing/2014/main" id="{95781940-D0E4-4ABD-F05E-7AAF63A9073A}"/>
              </a:ext>
            </a:extLst>
          </p:cNvPr>
          <p:cNvGraphicFramePr>
            <a:graphicFrameLocks noGrp="1"/>
          </p:cNvGraphicFramePr>
          <p:nvPr/>
        </p:nvGraphicFramePr>
        <p:xfrm>
          <a:off x="362255" y="3329614"/>
          <a:ext cx="5601981" cy="663142"/>
        </p:xfrm>
        <a:graphic>
          <a:graphicData uri="http://schemas.openxmlformats.org/drawingml/2006/table">
            <a:tbl>
              <a:tblPr firstRow="1" bandRow="1">
                <a:tableStyleId>{5C22544A-7EE6-4342-B048-85BDC9FD1C3A}</a:tableStyleId>
              </a:tblPr>
              <a:tblGrid>
                <a:gridCol w="1867327">
                  <a:extLst>
                    <a:ext uri="{9D8B030D-6E8A-4147-A177-3AD203B41FA5}">
                      <a16:colId xmlns:a16="http://schemas.microsoft.com/office/drawing/2014/main" val="2733739082"/>
                    </a:ext>
                  </a:extLst>
                </a:gridCol>
                <a:gridCol w="1867327">
                  <a:extLst>
                    <a:ext uri="{9D8B030D-6E8A-4147-A177-3AD203B41FA5}">
                      <a16:colId xmlns:a16="http://schemas.microsoft.com/office/drawing/2014/main" val="3840761545"/>
                    </a:ext>
                  </a:extLst>
                </a:gridCol>
                <a:gridCol w="1867327">
                  <a:extLst>
                    <a:ext uri="{9D8B030D-6E8A-4147-A177-3AD203B41FA5}">
                      <a16:colId xmlns:a16="http://schemas.microsoft.com/office/drawing/2014/main" val="3660387703"/>
                    </a:ext>
                  </a:extLst>
                </a:gridCol>
              </a:tblGrid>
              <a:tr h="331571">
                <a:tc>
                  <a:txBody>
                    <a:bodyPr/>
                    <a:lstStyle/>
                    <a:p>
                      <a:pPr algn="ctr"/>
                      <a:r>
                        <a:rPr kumimoji="1" lang="en-US" altLang="ja-JP" sz="1200" b="1" dirty="0">
                          <a:latin typeface="Meiryo UI" panose="020B0604030504040204" pitchFamily="50" charset="-128"/>
                          <a:ea typeface="Meiryo UI" panose="020B0604030504040204" pitchFamily="50" charset="-128"/>
                        </a:rPr>
                        <a:t>HPDC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GDC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LPDC</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799200040"/>
                  </a:ext>
                </a:extLst>
              </a:tr>
              <a:tr h="331571">
                <a:tc>
                  <a:txBody>
                    <a:bodyPr/>
                    <a:lstStyle/>
                    <a:p>
                      <a:pPr algn="ctr"/>
                      <a:r>
                        <a:rPr kumimoji="1" lang="ja-JP" altLang="en-US" sz="1200" b="1" dirty="0">
                          <a:latin typeface="Meiryo UI" panose="020B0604030504040204" pitchFamily="50" charset="-128"/>
                          <a:ea typeface="Meiryo UI" panose="020B0604030504040204" pitchFamily="50" charset="-128"/>
                        </a:rPr>
                        <a:t>田中</a:t>
                      </a:r>
                      <a:r>
                        <a:rPr kumimoji="1" lang="en-US" altLang="ja-JP" sz="1200" b="1" dirty="0">
                          <a:latin typeface="Meiryo UI" panose="020B0604030504040204" pitchFamily="50" charset="-128"/>
                          <a:ea typeface="Meiryo UI" panose="020B0604030504040204" pitchFamily="50" charset="-128"/>
                        </a:rPr>
                        <a:t>ATL</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a:t>
                      </a: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岩谷</a:t>
                      </a:r>
                      <a:r>
                        <a:rPr kumimoji="1" lang="en-US" altLang="ja-JP" sz="1200" b="1" dirty="0">
                          <a:latin typeface="Meiryo UI" panose="020B0604030504040204" pitchFamily="50" charset="-128"/>
                          <a:ea typeface="Meiryo UI" panose="020B0604030504040204" pitchFamily="50" charset="-128"/>
                        </a:rPr>
                        <a:t>ATL</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558532516"/>
                  </a:ext>
                </a:extLst>
              </a:tr>
            </a:tbl>
          </a:graphicData>
        </a:graphic>
      </p:graphicFrame>
      <p:pic>
        <p:nvPicPr>
          <p:cNvPr id="152" name="図 151">
            <a:extLst>
              <a:ext uri="{FF2B5EF4-FFF2-40B4-BE49-F238E27FC236}">
                <a16:creationId xmlns:a16="http://schemas.microsoft.com/office/drawing/2014/main" id="{D6C85DC6-775D-1771-EB65-C816BBC0B0FF}"/>
              </a:ext>
            </a:extLst>
          </p:cNvPr>
          <p:cNvPicPr>
            <a:picLocks noChangeAspect="1"/>
          </p:cNvPicPr>
          <p:nvPr/>
        </p:nvPicPr>
        <p:blipFill>
          <a:blip r:embed="rId11"/>
          <a:srcRect l="26456" r="21903" b="21046"/>
          <a:stretch>
            <a:fillRect/>
          </a:stretch>
        </p:blipFill>
        <p:spPr>
          <a:xfrm>
            <a:off x="5766814" y="1239977"/>
            <a:ext cx="289385" cy="297037"/>
          </a:xfrm>
          <a:prstGeom prst="rect">
            <a:avLst/>
          </a:prstGeom>
        </p:spPr>
      </p:pic>
      <p:pic>
        <p:nvPicPr>
          <p:cNvPr id="153" name="図 152">
            <a:extLst>
              <a:ext uri="{FF2B5EF4-FFF2-40B4-BE49-F238E27FC236}">
                <a16:creationId xmlns:a16="http://schemas.microsoft.com/office/drawing/2014/main" id="{D4D95851-8D16-651A-A7D2-3B2D731B26E9}"/>
              </a:ext>
            </a:extLst>
          </p:cNvPr>
          <p:cNvPicPr>
            <a:picLocks noChangeAspect="1"/>
          </p:cNvPicPr>
          <p:nvPr/>
        </p:nvPicPr>
        <p:blipFill>
          <a:blip r:embed="rId12"/>
          <a:stretch>
            <a:fillRect/>
          </a:stretch>
        </p:blipFill>
        <p:spPr>
          <a:xfrm flipH="1">
            <a:off x="4149407" y="2287928"/>
            <a:ext cx="765794" cy="765794"/>
          </a:xfrm>
          <a:prstGeom prst="rect">
            <a:avLst/>
          </a:prstGeom>
        </p:spPr>
      </p:pic>
      <p:sp>
        <p:nvSpPr>
          <p:cNvPr id="154" name="テキスト ボックス 153">
            <a:extLst>
              <a:ext uri="{FF2B5EF4-FFF2-40B4-BE49-F238E27FC236}">
                <a16:creationId xmlns:a16="http://schemas.microsoft.com/office/drawing/2014/main" id="{0B6967DD-ACF5-4EC4-DFB3-696FBDC6DC8F}"/>
              </a:ext>
            </a:extLst>
          </p:cNvPr>
          <p:cNvSpPr txBox="1"/>
          <p:nvPr/>
        </p:nvSpPr>
        <p:spPr>
          <a:xfrm>
            <a:off x="3933809" y="2956425"/>
            <a:ext cx="1296830"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glow rad="101600">
                    <a:srgbClr val="0000FF"/>
                  </a:glow>
                </a:effectLst>
                <a:uLnTx/>
                <a:uFillTx/>
                <a:latin typeface="Meiryo UI" panose="020B0604030504040204" pitchFamily="50" charset="-128"/>
                <a:ea typeface="Meiryo UI" panose="020B0604030504040204" pitchFamily="50" charset="-128"/>
                <a:cs typeface="Meiryo UI" panose="020B0604030504040204" pitchFamily="50" charset="-128"/>
              </a:rPr>
              <a:t>システム自動抽出</a:t>
            </a:r>
            <a:endParaRPr kumimoji="1" lang="en-US" altLang="ja-JP" sz="1400" b="1" i="0" u="none" strike="noStrike" kern="1200" cap="none" spc="0" normalizeH="0" baseline="0" noProof="0" dirty="0">
              <a:ln>
                <a:noFill/>
              </a:ln>
              <a:solidFill>
                <a:prstClr val="white"/>
              </a:solidFill>
              <a:effectLst>
                <a:glow rad="101600">
                  <a:srgbClr val="0000FF"/>
                </a:glo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55" name="テキスト ボックス 154">
            <a:extLst>
              <a:ext uri="{FF2B5EF4-FFF2-40B4-BE49-F238E27FC236}">
                <a16:creationId xmlns:a16="http://schemas.microsoft.com/office/drawing/2014/main" id="{A8F15064-FF9E-0FCA-2E04-72A58FFF44CC}"/>
              </a:ext>
            </a:extLst>
          </p:cNvPr>
          <p:cNvSpPr txBox="1"/>
          <p:nvPr/>
        </p:nvSpPr>
        <p:spPr>
          <a:xfrm>
            <a:off x="1301678" y="4098630"/>
            <a:ext cx="4025141"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rPr>
              <a:t>各チームで使用している生産管理シートを活用し</a:t>
            </a:r>
            <a:endParaRPr lang="en-US" altLang="ja-JP"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rPr>
              <a:t>システムで必要な情報を抽出できるようにする。</a:t>
            </a:r>
            <a:endParaRPr lang="en-US" altLang="ja-JP"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56" name="正方形/長方形 155">
            <a:extLst>
              <a:ext uri="{FF2B5EF4-FFF2-40B4-BE49-F238E27FC236}">
                <a16:creationId xmlns:a16="http://schemas.microsoft.com/office/drawing/2014/main" id="{A938307F-AE99-8C74-283E-676FEAD97D52}"/>
              </a:ext>
            </a:extLst>
          </p:cNvPr>
          <p:cNvSpPr/>
          <p:nvPr/>
        </p:nvSpPr>
        <p:spPr>
          <a:xfrm>
            <a:off x="181550" y="4704153"/>
            <a:ext cx="5782686" cy="1508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お願いしたい事</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・各チームで管理している生産管理エクセルデータの場所を教えてください。</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・日々のデータ入力担当者を教えてください。確実な入力をお願いします。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・今後は生産の数がすべて見える化されます。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→業務負荷は軽減できる様になるはずですが、隠し事は出来ません。</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・現場に必要なインフラの検討開始</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例：タブレット</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台</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・こんなデータを管理したい、見える化したいなどのアイディアを出して欲しいです。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FA937BA5-59ED-B04D-4093-FCDB8A815589}"/>
              </a:ext>
            </a:extLst>
          </p:cNvPr>
          <p:cNvSpPr/>
          <p:nvPr/>
        </p:nvSpPr>
        <p:spPr>
          <a:xfrm>
            <a:off x="2359542" y="299518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ATL/TL</a:t>
            </a:r>
          </a:p>
        </p:txBody>
      </p:sp>
      <p:sp>
        <p:nvSpPr>
          <p:cNvPr id="16" name="正方形/長方形 15">
            <a:extLst>
              <a:ext uri="{FF2B5EF4-FFF2-40B4-BE49-F238E27FC236}">
                <a16:creationId xmlns:a16="http://schemas.microsoft.com/office/drawing/2014/main" id="{EF542A8B-873C-FCA2-E4EA-4E87A16AA13A}"/>
              </a:ext>
            </a:extLst>
          </p:cNvPr>
          <p:cNvSpPr/>
          <p:nvPr/>
        </p:nvSpPr>
        <p:spPr>
          <a:xfrm>
            <a:off x="6189442" y="1044197"/>
            <a:ext cx="5782686" cy="51706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spAutoFit/>
          </a:bodyPr>
          <a:lstStyle/>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■調査依頼　</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・各チームで管理している生産管理エクセルデータの場所を教えてください。</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SS13.</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鋳造部門共有→</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HPDC</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D</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領域→生産→</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103</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期生産計画　　　　</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Excel</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の</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【103</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期上期</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生産管理</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・日々のデータ入力担当者を教えてください。</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ATL</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田中</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・現場に必要なインフラの検討開始</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例：タブレット</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台</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➡ミーティングルーム</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TV</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モニター出力用、キンポ用、大型マシン、小型マシン、</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事務所用、払出し場用　計タブレット</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台</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■こんなデータを管理したい、見える化したいなどのアイディアを出して欲しいです。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機種ごとの在庫状況</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➡生産管理シート</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鋳造計画、実績に対し在庫推移、現在庫、金具在庫推移の見える化</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生産状況の見える化</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➡鋳造計画シート</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鋳造実績を元に残り何台で段取りか見える化したい</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出来高進捗見える化</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➡出来高進捗シート</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生販計画、月初計画に対しての機種毎、マシン毎の出来高の見える化</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合格率の見える化</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➡単月合格率シート</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工程内の毎月の合格率、捨吹き数不良数をまとめたものの見える化</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保留品の見える化</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➡生産管理内には特になし</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保留品を一覧で並べ、いつまで、担当者の割り振りを見える化したい</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rPr>
              <a:t>稼働率の見える化</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➡生産管理とは別の稼働率シート</a:t>
            </a:r>
            <a:endPar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各マシンの不稼働を手入力してるが見える化できてないので見える化したい</a:t>
            </a:r>
            <a:r>
              <a:rPr lang="en-US" altLang="ja-JP" sz="14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endParaRPr lang="en-US" altLang="ja-JP" sz="1400" b="1" dirty="0">
              <a:solidFill>
                <a:srgbClr val="0070C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847836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0DF090C-9C8A-F695-3E55-1377A9AA7ED0}"/>
            </a:ext>
          </a:extLst>
        </p:cNvPr>
        <p:cNvGrpSpPr/>
        <p:nvPr/>
      </p:nvGrpSpPr>
      <p:grpSpPr>
        <a:xfrm>
          <a:off x="0" y="0"/>
          <a:ext cx="0" cy="0"/>
          <a:chOff x="0" y="0"/>
          <a:chExt cx="0" cy="0"/>
        </a:xfrm>
      </p:grpSpPr>
      <p:graphicFrame>
        <p:nvGraphicFramePr>
          <p:cNvPr id="4" name="表 39">
            <a:extLst>
              <a:ext uri="{FF2B5EF4-FFF2-40B4-BE49-F238E27FC236}">
                <a16:creationId xmlns:a16="http://schemas.microsoft.com/office/drawing/2014/main" id="{0AFB292F-1EDF-571F-C76F-4EBDD1BFE569}"/>
              </a:ext>
            </a:extLst>
          </p:cNvPr>
          <p:cNvGraphicFramePr>
            <a:graphicFrameLocks noGrp="1"/>
          </p:cNvGraphicFramePr>
          <p:nvPr>
            <p:extLst>
              <p:ext uri="{D42A27DB-BD31-4B8C-83A1-F6EECF244321}">
                <p14:modId xmlns:p14="http://schemas.microsoft.com/office/powerpoint/2010/main" val="3217624803"/>
              </p:ext>
            </p:extLst>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・機種ごとの在庫状況➡生産管理シート</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生産状況の見える化➡鋳造計画シート</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鋳造計画、実績に対し在庫推移、現在庫、金具在庫推移の見える化</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上図で一例ですが</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鋳造計画、鋳造実績、払出し計画、払出し実績は手入力</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rPr>
                        <a:t>計画在庫</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＝前日計画在庫＋鋳造計画ー払出し計画</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rPr>
                        <a:t>在庫</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＝前日在庫＋鋳造実績ー払出し実績</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200" b="1"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rPr>
                        <a:t>金具在庫推移</a:t>
                      </a:r>
                      <a:r>
                        <a:rPr kumimoji="1" lang="ja-JP" altLang="en-US"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＝鋳造実績ページの在庫推移計画の欄</a:t>
                      </a:r>
                      <a:endParaRPr kumimoji="1" lang="en-US" altLang="ja-JP" sz="12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これが</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60</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機種分</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鋳造実績を元に残り何台で段取りか見える化したい</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段取り一覧表➡鋳造計画</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生産管理の手入力</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dirty="0">
                          <a:latin typeface="Meiryo UI" panose="020B0604030504040204" pitchFamily="50" charset="-128"/>
                          <a:ea typeface="Meiryo UI" panose="020B0604030504040204" pitchFamily="50" charset="-128"/>
                        </a:rPr>
                        <a:t>生産計画と実績が見やすい表➡生産実績記入</a:t>
                      </a:r>
                      <a:r>
                        <a:rPr kumimoji="1" lang="en-US" altLang="ja-JP" sz="1400" b="1" dirty="0">
                          <a:latin typeface="Meiryo UI" panose="020B0604030504040204" pitchFamily="50" charset="-128"/>
                          <a:ea typeface="Meiryo UI" panose="020B0604030504040204" pitchFamily="50" charset="-128"/>
                        </a:rPr>
                        <a:t>(</a:t>
                      </a:r>
                      <a:r>
                        <a:rPr kumimoji="1" lang="ja-JP" altLang="en-US" sz="1400" b="1" dirty="0">
                          <a:latin typeface="Meiryo UI" panose="020B0604030504040204" pitchFamily="50" charset="-128"/>
                          <a:ea typeface="Meiryo UI" panose="020B0604030504040204" pitchFamily="50" charset="-128"/>
                        </a:rPr>
                        <a:t>現場で印刷して使う用</a:t>
                      </a:r>
                      <a:r>
                        <a:rPr kumimoji="1" lang="en-US" altLang="ja-JP" sz="1400" b="1" dirty="0">
                          <a:latin typeface="Meiryo UI" panose="020B0604030504040204" pitchFamily="50" charset="-128"/>
                          <a:ea typeface="Meiryo UI" panose="020B0604030504040204" pitchFamily="50" charset="-128"/>
                        </a:rPr>
                        <a:t>)</a:t>
                      </a:r>
                      <a:endParaRPr kumimoji="1" lang="ja-JP" altLang="en-US" sz="1400" b="1" dirty="0">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B46DE331-417D-11DE-6E36-A828FF50FE82}"/>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4BB3FF1C-D457-2884-D131-35032D316D5D}"/>
              </a:ext>
            </a:extLst>
          </p:cNvPr>
          <p:cNvSpPr txBox="1">
            <a:spLocks noChangeArrowheads="1"/>
          </p:cNvSpPr>
          <p:nvPr/>
        </p:nvSpPr>
        <p:spPr bwMode="auto">
          <a:xfrm>
            <a:off x="4977101" y="4554"/>
            <a:ext cx="2661306"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KSFS103</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期の方向性</a:t>
            </a:r>
          </a:p>
        </p:txBody>
      </p:sp>
      <p:sp>
        <p:nvSpPr>
          <p:cNvPr id="2" name="Text Box 5">
            <a:extLst>
              <a:ext uri="{FF2B5EF4-FFF2-40B4-BE49-F238E27FC236}">
                <a16:creationId xmlns:a16="http://schemas.microsoft.com/office/drawing/2014/main" id="{58AD40F9-7547-631B-C8EE-CB649135594F}"/>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24043395-58AA-2ACC-F9C0-7DD0F50B1F3C}"/>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pic>
        <p:nvPicPr>
          <p:cNvPr id="8" name="図 7">
            <a:extLst>
              <a:ext uri="{FF2B5EF4-FFF2-40B4-BE49-F238E27FC236}">
                <a16:creationId xmlns:a16="http://schemas.microsoft.com/office/drawing/2014/main" id="{FF61F3F7-B668-9445-D7B9-85884540BCF0}"/>
              </a:ext>
            </a:extLst>
          </p:cNvPr>
          <p:cNvPicPr>
            <a:picLocks noChangeAspect="1"/>
          </p:cNvPicPr>
          <p:nvPr/>
        </p:nvPicPr>
        <p:blipFill>
          <a:blip r:embed="rId3"/>
          <a:srcRect r="12125"/>
          <a:stretch>
            <a:fillRect/>
          </a:stretch>
        </p:blipFill>
        <p:spPr>
          <a:xfrm>
            <a:off x="253773" y="1776035"/>
            <a:ext cx="5731281" cy="1266869"/>
          </a:xfrm>
          <a:prstGeom prst="rect">
            <a:avLst/>
          </a:prstGeom>
        </p:spPr>
      </p:pic>
      <p:pic>
        <p:nvPicPr>
          <p:cNvPr id="13" name="図 12">
            <a:extLst>
              <a:ext uri="{FF2B5EF4-FFF2-40B4-BE49-F238E27FC236}">
                <a16:creationId xmlns:a16="http://schemas.microsoft.com/office/drawing/2014/main" id="{C496E85C-ABB6-4DF5-9B01-A09DF2AEA36C}"/>
              </a:ext>
            </a:extLst>
          </p:cNvPr>
          <p:cNvPicPr>
            <a:picLocks noChangeAspect="1"/>
          </p:cNvPicPr>
          <p:nvPr/>
        </p:nvPicPr>
        <p:blipFill>
          <a:blip r:embed="rId4"/>
          <a:stretch>
            <a:fillRect/>
          </a:stretch>
        </p:blipFill>
        <p:spPr>
          <a:xfrm>
            <a:off x="253773" y="1399811"/>
            <a:ext cx="5731281" cy="267970"/>
          </a:xfrm>
          <a:prstGeom prst="rect">
            <a:avLst/>
          </a:prstGeom>
        </p:spPr>
      </p:pic>
      <p:sp>
        <p:nvSpPr>
          <p:cNvPr id="14" name="正方形/長方形 13">
            <a:extLst>
              <a:ext uri="{FF2B5EF4-FFF2-40B4-BE49-F238E27FC236}">
                <a16:creationId xmlns:a16="http://schemas.microsoft.com/office/drawing/2014/main" id="{3D6E7606-3F09-0766-984C-76A24DE568BF}"/>
              </a:ext>
            </a:extLst>
          </p:cNvPr>
          <p:cNvSpPr/>
          <p:nvPr/>
        </p:nvSpPr>
        <p:spPr>
          <a:xfrm>
            <a:off x="-1234848" y="1210581"/>
            <a:ext cx="482373" cy="18923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B022F84E-C9E4-3A28-0B35-79C0223F2546}"/>
              </a:ext>
            </a:extLst>
          </p:cNvPr>
          <p:cNvSpPr/>
          <p:nvPr/>
        </p:nvSpPr>
        <p:spPr>
          <a:xfrm>
            <a:off x="2232252" y="1399811"/>
            <a:ext cx="568098" cy="18833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18D2A0FF-5C97-239A-2F50-86FADA99C6A6}"/>
              </a:ext>
            </a:extLst>
          </p:cNvPr>
          <p:cNvSpPr/>
          <p:nvPr/>
        </p:nvSpPr>
        <p:spPr>
          <a:xfrm>
            <a:off x="1898877" y="2271712"/>
            <a:ext cx="4086177" cy="771191"/>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523E0368-54C7-132C-6A81-9190F0A5CB58}"/>
              </a:ext>
            </a:extLst>
          </p:cNvPr>
          <p:cNvPicPr>
            <a:picLocks noChangeAspect="1"/>
          </p:cNvPicPr>
          <p:nvPr/>
        </p:nvPicPr>
        <p:blipFill>
          <a:blip r:embed="rId5"/>
          <a:stretch>
            <a:fillRect/>
          </a:stretch>
        </p:blipFill>
        <p:spPr>
          <a:xfrm>
            <a:off x="6206948" y="1368688"/>
            <a:ext cx="5395473" cy="267970"/>
          </a:xfrm>
          <a:prstGeom prst="rect">
            <a:avLst/>
          </a:prstGeom>
        </p:spPr>
      </p:pic>
      <p:sp>
        <p:nvSpPr>
          <p:cNvPr id="23" name="正方形/長方形 22">
            <a:extLst>
              <a:ext uri="{FF2B5EF4-FFF2-40B4-BE49-F238E27FC236}">
                <a16:creationId xmlns:a16="http://schemas.microsoft.com/office/drawing/2014/main" id="{3071008F-EEC9-39ED-B3F4-DD39C0726AEC}"/>
              </a:ext>
            </a:extLst>
          </p:cNvPr>
          <p:cNvSpPr/>
          <p:nvPr/>
        </p:nvSpPr>
        <p:spPr>
          <a:xfrm>
            <a:off x="8336586" y="1391441"/>
            <a:ext cx="2845764" cy="196708"/>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図 24">
            <a:extLst>
              <a:ext uri="{FF2B5EF4-FFF2-40B4-BE49-F238E27FC236}">
                <a16:creationId xmlns:a16="http://schemas.microsoft.com/office/drawing/2014/main" id="{74A8EE5B-BFC5-56F0-D688-F816E0AE0F94}"/>
              </a:ext>
            </a:extLst>
          </p:cNvPr>
          <p:cNvPicPr>
            <a:picLocks noChangeAspect="1"/>
          </p:cNvPicPr>
          <p:nvPr/>
        </p:nvPicPr>
        <p:blipFill>
          <a:blip r:embed="rId6"/>
          <a:stretch>
            <a:fillRect/>
          </a:stretch>
        </p:blipFill>
        <p:spPr>
          <a:xfrm>
            <a:off x="6185807" y="1727692"/>
            <a:ext cx="5731280" cy="2022805"/>
          </a:xfrm>
          <a:prstGeom prst="rect">
            <a:avLst/>
          </a:prstGeom>
        </p:spPr>
      </p:pic>
      <p:pic>
        <p:nvPicPr>
          <p:cNvPr id="27" name="図 26">
            <a:extLst>
              <a:ext uri="{FF2B5EF4-FFF2-40B4-BE49-F238E27FC236}">
                <a16:creationId xmlns:a16="http://schemas.microsoft.com/office/drawing/2014/main" id="{140ACED9-4F1D-BA0B-29FF-193C8CA50DF3}"/>
              </a:ext>
            </a:extLst>
          </p:cNvPr>
          <p:cNvPicPr>
            <a:picLocks noChangeAspect="1"/>
          </p:cNvPicPr>
          <p:nvPr/>
        </p:nvPicPr>
        <p:blipFill>
          <a:blip r:embed="rId7"/>
          <a:stretch>
            <a:fillRect/>
          </a:stretch>
        </p:blipFill>
        <p:spPr>
          <a:xfrm>
            <a:off x="6185807" y="3841531"/>
            <a:ext cx="5659222" cy="1303289"/>
          </a:xfrm>
          <a:prstGeom prst="rect">
            <a:avLst/>
          </a:prstGeom>
        </p:spPr>
      </p:pic>
    </p:spTree>
    <p:extLst>
      <p:ext uri="{BB962C8B-B14F-4D97-AF65-F5344CB8AC3E}">
        <p14:creationId xmlns:p14="http://schemas.microsoft.com/office/powerpoint/2010/main" val="3843115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442AC10-5F10-2177-F21E-F0EE90750C38}"/>
            </a:ext>
          </a:extLst>
        </p:cNvPr>
        <p:cNvGrpSpPr/>
        <p:nvPr/>
      </p:nvGrpSpPr>
      <p:grpSpPr>
        <a:xfrm>
          <a:off x="0" y="0"/>
          <a:ext cx="0" cy="0"/>
          <a:chOff x="0" y="0"/>
          <a:chExt cx="0" cy="0"/>
        </a:xfrm>
      </p:grpSpPr>
      <p:pic>
        <p:nvPicPr>
          <p:cNvPr id="20" name="図 19">
            <a:extLst>
              <a:ext uri="{FF2B5EF4-FFF2-40B4-BE49-F238E27FC236}">
                <a16:creationId xmlns:a16="http://schemas.microsoft.com/office/drawing/2014/main" id="{45B91FD2-0CC6-9F39-295D-A0A58BF8EB1D}"/>
              </a:ext>
            </a:extLst>
          </p:cNvPr>
          <p:cNvPicPr>
            <a:picLocks noChangeAspect="1"/>
          </p:cNvPicPr>
          <p:nvPr/>
        </p:nvPicPr>
        <p:blipFill>
          <a:blip r:embed="rId3"/>
          <a:stretch>
            <a:fillRect/>
          </a:stretch>
        </p:blipFill>
        <p:spPr>
          <a:xfrm>
            <a:off x="6233460" y="1400966"/>
            <a:ext cx="5051596" cy="207270"/>
          </a:xfrm>
          <a:prstGeom prst="rect">
            <a:avLst/>
          </a:prstGeom>
        </p:spPr>
      </p:pic>
      <p:graphicFrame>
        <p:nvGraphicFramePr>
          <p:cNvPr id="4" name="表 39">
            <a:extLst>
              <a:ext uri="{FF2B5EF4-FFF2-40B4-BE49-F238E27FC236}">
                <a16:creationId xmlns:a16="http://schemas.microsoft.com/office/drawing/2014/main" id="{F2B2A2F9-66F7-A62C-52D0-5D8568088E9B}"/>
              </a:ext>
            </a:extLst>
          </p:cNvPr>
          <p:cNvGraphicFramePr>
            <a:graphicFrameLocks noGrp="1"/>
          </p:cNvGraphicFramePr>
          <p:nvPr>
            <p:extLst>
              <p:ext uri="{D42A27DB-BD31-4B8C-83A1-F6EECF244321}">
                <p14:modId xmlns:p14="http://schemas.microsoft.com/office/powerpoint/2010/main" val="1721765817"/>
              </p:ext>
            </p:extLst>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出来高進捗見える化➡出来高進捗シート</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合格率の見える化➡単月合格率シート</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生販計画、月初計画に対しての機種毎、マシン毎の出来高の見える化</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基本手入力無し</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上図で一例ですが</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生販計画に対して生産計画が成り立っているか</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その生産計画に対し生産実績の進捗具合を見るページ</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生販計画に対し月初生産計画を立て</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トラブル等により最新の生産計画を立てなおした際の</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月初計画に対しての比較を行うページ</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これが</a:t>
                      </a:r>
                      <a:r>
                        <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60</a:t>
                      </a:r>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機種分</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まだ機種別に見やすくしたりマシン毎に見えるような</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出力はまだなし。データ集計のみ</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工程内の毎月の合格率、不良数、捨吹き数をまとめたものの見える化</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基本的に手入力無し</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鋳造実績から数字拾ってきて</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機種ごとの合格率等を集計してるページ</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C9DFD523-AC63-425E-4CDE-A6174E8FFFE0}"/>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114E40EB-71B0-AAE4-29AF-FF7E4BCFE2FF}"/>
              </a:ext>
            </a:extLst>
          </p:cNvPr>
          <p:cNvSpPr txBox="1">
            <a:spLocks noChangeArrowheads="1"/>
          </p:cNvSpPr>
          <p:nvPr/>
        </p:nvSpPr>
        <p:spPr bwMode="auto">
          <a:xfrm>
            <a:off x="4977101" y="4554"/>
            <a:ext cx="2661306"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KSFS103</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期の方向性</a:t>
            </a:r>
          </a:p>
        </p:txBody>
      </p:sp>
      <p:sp>
        <p:nvSpPr>
          <p:cNvPr id="2" name="Text Box 5">
            <a:extLst>
              <a:ext uri="{FF2B5EF4-FFF2-40B4-BE49-F238E27FC236}">
                <a16:creationId xmlns:a16="http://schemas.microsoft.com/office/drawing/2014/main" id="{052BCA90-7537-989A-410F-05A5E4656E39}"/>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B4A45601-7CC1-7D14-2BC7-9540133AE257}"/>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1061CE75-9398-36BC-4A2E-FC50B56C1F60}"/>
              </a:ext>
            </a:extLst>
          </p:cNvPr>
          <p:cNvSpPr/>
          <p:nvPr/>
        </p:nvSpPr>
        <p:spPr>
          <a:xfrm>
            <a:off x="10334625" y="1391440"/>
            <a:ext cx="676276" cy="20726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a:extLst>
              <a:ext uri="{FF2B5EF4-FFF2-40B4-BE49-F238E27FC236}">
                <a16:creationId xmlns:a16="http://schemas.microsoft.com/office/drawing/2014/main" id="{44C7378C-B2EB-74A1-9B5D-A3C4C7CC33FE}"/>
              </a:ext>
            </a:extLst>
          </p:cNvPr>
          <p:cNvPicPr>
            <a:picLocks noChangeAspect="1"/>
          </p:cNvPicPr>
          <p:nvPr/>
        </p:nvPicPr>
        <p:blipFill>
          <a:blip r:embed="rId4"/>
          <a:srcRect r="17986"/>
          <a:stretch>
            <a:fillRect/>
          </a:stretch>
        </p:blipFill>
        <p:spPr>
          <a:xfrm>
            <a:off x="253773" y="1752871"/>
            <a:ext cx="5731280" cy="925959"/>
          </a:xfrm>
          <a:prstGeom prst="rect">
            <a:avLst/>
          </a:prstGeom>
        </p:spPr>
      </p:pic>
      <p:pic>
        <p:nvPicPr>
          <p:cNvPr id="18" name="図 17">
            <a:extLst>
              <a:ext uri="{FF2B5EF4-FFF2-40B4-BE49-F238E27FC236}">
                <a16:creationId xmlns:a16="http://schemas.microsoft.com/office/drawing/2014/main" id="{C8ED5A43-8445-7FBD-67A3-755937FC7D00}"/>
              </a:ext>
            </a:extLst>
          </p:cNvPr>
          <p:cNvPicPr>
            <a:picLocks noChangeAspect="1"/>
          </p:cNvPicPr>
          <p:nvPr/>
        </p:nvPicPr>
        <p:blipFill>
          <a:blip r:embed="rId5"/>
          <a:stretch>
            <a:fillRect/>
          </a:stretch>
        </p:blipFill>
        <p:spPr>
          <a:xfrm>
            <a:off x="253773" y="1391441"/>
            <a:ext cx="5223102" cy="242700"/>
          </a:xfrm>
          <a:prstGeom prst="rect">
            <a:avLst/>
          </a:prstGeom>
        </p:spPr>
      </p:pic>
      <p:sp>
        <p:nvSpPr>
          <p:cNvPr id="14" name="正方形/長方形 13">
            <a:extLst>
              <a:ext uri="{FF2B5EF4-FFF2-40B4-BE49-F238E27FC236}">
                <a16:creationId xmlns:a16="http://schemas.microsoft.com/office/drawing/2014/main" id="{3E024723-5103-0894-DD83-39DF331213BA}"/>
              </a:ext>
            </a:extLst>
          </p:cNvPr>
          <p:cNvSpPr/>
          <p:nvPr/>
        </p:nvSpPr>
        <p:spPr>
          <a:xfrm>
            <a:off x="4533901" y="1395179"/>
            <a:ext cx="590550" cy="19297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a16="http://schemas.microsoft.com/office/drawing/2014/main" id="{689E5338-D309-7D0D-3514-2D1EB78CC668}"/>
              </a:ext>
            </a:extLst>
          </p:cNvPr>
          <p:cNvPicPr>
            <a:picLocks noChangeAspect="1"/>
          </p:cNvPicPr>
          <p:nvPr/>
        </p:nvPicPr>
        <p:blipFill>
          <a:blip r:embed="rId6"/>
          <a:stretch>
            <a:fillRect/>
          </a:stretch>
        </p:blipFill>
        <p:spPr>
          <a:xfrm>
            <a:off x="6233460" y="1752870"/>
            <a:ext cx="5562570" cy="448105"/>
          </a:xfrm>
          <a:prstGeom prst="rect">
            <a:avLst/>
          </a:prstGeom>
        </p:spPr>
      </p:pic>
    </p:spTree>
    <p:extLst>
      <p:ext uri="{BB962C8B-B14F-4D97-AF65-F5344CB8AC3E}">
        <p14:creationId xmlns:p14="http://schemas.microsoft.com/office/powerpoint/2010/main" val="2630237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594E68E-E302-8FD2-1BF8-D513DF168452}"/>
            </a:ext>
          </a:extLst>
        </p:cNvPr>
        <p:cNvGrpSpPr/>
        <p:nvPr/>
      </p:nvGrpSpPr>
      <p:grpSpPr>
        <a:xfrm>
          <a:off x="0" y="0"/>
          <a:ext cx="0" cy="0"/>
          <a:chOff x="0" y="0"/>
          <a:chExt cx="0" cy="0"/>
        </a:xfrm>
      </p:grpSpPr>
      <p:pic>
        <p:nvPicPr>
          <p:cNvPr id="20" name="図 19">
            <a:extLst>
              <a:ext uri="{FF2B5EF4-FFF2-40B4-BE49-F238E27FC236}">
                <a16:creationId xmlns:a16="http://schemas.microsoft.com/office/drawing/2014/main" id="{604EEFBE-0C6F-B802-9DEE-0944F5CA9B21}"/>
              </a:ext>
            </a:extLst>
          </p:cNvPr>
          <p:cNvPicPr>
            <a:picLocks noChangeAspect="1"/>
          </p:cNvPicPr>
          <p:nvPr/>
        </p:nvPicPr>
        <p:blipFill>
          <a:blip r:embed="rId3"/>
          <a:stretch>
            <a:fillRect/>
          </a:stretch>
        </p:blipFill>
        <p:spPr>
          <a:xfrm>
            <a:off x="6233460" y="1400966"/>
            <a:ext cx="5051596" cy="207270"/>
          </a:xfrm>
          <a:prstGeom prst="rect">
            <a:avLst/>
          </a:prstGeom>
        </p:spPr>
      </p:pic>
      <p:graphicFrame>
        <p:nvGraphicFramePr>
          <p:cNvPr id="4" name="表 39">
            <a:extLst>
              <a:ext uri="{FF2B5EF4-FFF2-40B4-BE49-F238E27FC236}">
                <a16:creationId xmlns:a16="http://schemas.microsoft.com/office/drawing/2014/main" id="{3981FC0F-8A91-BA7A-0D60-D0F456F218E7}"/>
              </a:ext>
            </a:extLst>
          </p:cNvPr>
          <p:cNvGraphicFramePr>
            <a:graphicFrameLocks noGrp="1"/>
          </p:cNvGraphicFramePr>
          <p:nvPr>
            <p:extLst>
              <p:ext uri="{D42A27DB-BD31-4B8C-83A1-F6EECF244321}">
                <p14:modId xmlns:p14="http://schemas.microsoft.com/office/powerpoint/2010/main" val="1357645255"/>
              </p:ext>
            </p:extLst>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保留品の見える化➡生産管理内には特になし</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稼働率の見える化➡生産管理とは別の稼働率シート</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保留品を一覧で並べ、いつまで、担当者の割り振りを見える化したい</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紙での管理なので見える化したい</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各マシンの不稼働を手入力してるが見える化できてないので見える化したい</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基本的に手入力無し</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鋳造実績から数字拾ってきて</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p>
                      <a:pPr algn="l"/>
                      <a:r>
                        <a:rPr kumimoji="1" lang="ja-JP" altLang="en-US"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機種ごとの合格率等を集計してるページ</a:t>
                      </a:r>
                      <a:endParaRPr kumimoji="1" lang="en-US" altLang="ja-JP" sz="1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6D6EF969-553E-D35F-F27E-FC27A772AE76}"/>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8CDB1F53-0FB5-F03C-722A-C73F73A11EF0}"/>
              </a:ext>
            </a:extLst>
          </p:cNvPr>
          <p:cNvSpPr txBox="1">
            <a:spLocks noChangeArrowheads="1"/>
          </p:cNvSpPr>
          <p:nvPr/>
        </p:nvSpPr>
        <p:spPr bwMode="auto">
          <a:xfrm>
            <a:off x="4977101" y="4554"/>
            <a:ext cx="2661306"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rPr>
              <a:t>KSFS103</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期の方向性</a:t>
            </a:r>
          </a:p>
        </p:txBody>
      </p:sp>
      <p:sp>
        <p:nvSpPr>
          <p:cNvPr id="2" name="Text Box 5">
            <a:extLst>
              <a:ext uri="{FF2B5EF4-FFF2-40B4-BE49-F238E27FC236}">
                <a16:creationId xmlns:a16="http://schemas.microsoft.com/office/drawing/2014/main" id="{E314CFA6-D7CE-B9A2-6358-94AC05DD9984}"/>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3366F318-F3AD-870E-53A4-BB24538C0F12}"/>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正方形/長方形 22">
            <a:extLst>
              <a:ext uri="{FF2B5EF4-FFF2-40B4-BE49-F238E27FC236}">
                <a16:creationId xmlns:a16="http://schemas.microsoft.com/office/drawing/2014/main" id="{95398F0F-77BE-D624-BE09-790F00BAD196}"/>
              </a:ext>
            </a:extLst>
          </p:cNvPr>
          <p:cNvSpPr/>
          <p:nvPr/>
        </p:nvSpPr>
        <p:spPr>
          <a:xfrm>
            <a:off x="10334625" y="1391440"/>
            <a:ext cx="676276" cy="207269"/>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a16="http://schemas.microsoft.com/office/drawing/2014/main" id="{E0273885-A2FF-A412-3CD3-1BC211C8FE16}"/>
              </a:ext>
            </a:extLst>
          </p:cNvPr>
          <p:cNvPicPr>
            <a:picLocks noChangeAspect="1"/>
          </p:cNvPicPr>
          <p:nvPr/>
        </p:nvPicPr>
        <p:blipFill>
          <a:blip r:embed="rId4"/>
          <a:stretch>
            <a:fillRect/>
          </a:stretch>
        </p:blipFill>
        <p:spPr>
          <a:xfrm>
            <a:off x="6233460" y="1752870"/>
            <a:ext cx="5562570" cy="448105"/>
          </a:xfrm>
          <a:prstGeom prst="rect">
            <a:avLst/>
          </a:prstGeom>
        </p:spPr>
      </p:pic>
      <p:pic>
        <p:nvPicPr>
          <p:cNvPr id="3" name="図 2">
            <a:extLst>
              <a:ext uri="{FF2B5EF4-FFF2-40B4-BE49-F238E27FC236}">
                <a16:creationId xmlns:a16="http://schemas.microsoft.com/office/drawing/2014/main" id="{1AE688AB-19DF-5A34-84CB-4F6D971CA6AD}"/>
              </a:ext>
            </a:extLst>
          </p:cNvPr>
          <p:cNvPicPr>
            <a:picLocks noChangeAspect="1"/>
          </p:cNvPicPr>
          <p:nvPr/>
        </p:nvPicPr>
        <p:blipFill>
          <a:blip r:embed="rId5"/>
          <a:srcRect t="14347" b="22834"/>
          <a:stretch>
            <a:fillRect/>
          </a:stretch>
        </p:blipFill>
        <p:spPr>
          <a:xfrm>
            <a:off x="228600" y="1266124"/>
            <a:ext cx="4267200" cy="2010476"/>
          </a:xfrm>
          <a:prstGeom prst="rect">
            <a:avLst/>
          </a:prstGeom>
        </p:spPr>
      </p:pic>
    </p:spTree>
    <p:extLst>
      <p:ext uri="{BB962C8B-B14F-4D97-AF65-F5344CB8AC3E}">
        <p14:creationId xmlns:p14="http://schemas.microsoft.com/office/powerpoint/2010/main" val="2892489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39C6E84-74E6-1544-8AF3-9FD0490CE8AB}"/>
            </a:ext>
          </a:extLst>
        </p:cNvPr>
        <p:cNvGrpSpPr/>
        <p:nvPr/>
      </p:nvGrpSpPr>
      <p:grpSpPr>
        <a:xfrm>
          <a:off x="0" y="0"/>
          <a:ext cx="0" cy="0"/>
          <a:chOff x="0" y="0"/>
          <a:chExt cx="0" cy="0"/>
        </a:xfrm>
      </p:grpSpPr>
      <p:sp>
        <p:nvSpPr>
          <p:cNvPr id="43" name="二等辺三角形 42">
            <a:extLst>
              <a:ext uri="{FF2B5EF4-FFF2-40B4-BE49-F238E27FC236}">
                <a16:creationId xmlns:a16="http://schemas.microsoft.com/office/drawing/2014/main" id="{B319C88D-9260-09C2-E3AB-CA30FB61BEC2}"/>
              </a:ext>
            </a:extLst>
          </p:cNvPr>
          <p:cNvSpPr/>
          <p:nvPr/>
        </p:nvSpPr>
        <p:spPr>
          <a:xfrm rot="1709019">
            <a:off x="3567712" y="3047542"/>
            <a:ext cx="772958" cy="559509"/>
          </a:xfrm>
          <a:prstGeom prst="triangle">
            <a:avLst>
              <a:gd name="adj" fmla="val 7194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4" name="表 39">
            <a:extLst>
              <a:ext uri="{FF2B5EF4-FFF2-40B4-BE49-F238E27FC236}">
                <a16:creationId xmlns:a16="http://schemas.microsoft.com/office/drawing/2014/main" id="{9BFC3A38-9634-E9E7-7BDA-A033D25A841A}"/>
              </a:ext>
            </a:extLst>
          </p:cNvPr>
          <p:cNvGraphicFramePr>
            <a:graphicFrameLocks noGrp="1"/>
          </p:cNvGraphicFramePr>
          <p:nvPr/>
        </p:nvGraphicFramePr>
        <p:xfrm>
          <a:off x="150359" y="645742"/>
          <a:ext cx="11891282" cy="5659778"/>
        </p:xfrm>
        <a:graphic>
          <a:graphicData uri="http://schemas.openxmlformats.org/drawingml/2006/table">
            <a:tbl>
              <a:tblPr firstRow="1" bandRow="1">
                <a:tableStyleId>{5940675A-B579-460E-94D1-54222C63F5DA}</a:tableStyleId>
              </a:tblPr>
              <a:tblGrid>
                <a:gridCol w="5945641">
                  <a:extLst>
                    <a:ext uri="{9D8B030D-6E8A-4147-A177-3AD203B41FA5}">
                      <a16:colId xmlns:a16="http://schemas.microsoft.com/office/drawing/2014/main" val="1996872608"/>
                    </a:ext>
                  </a:extLst>
                </a:gridCol>
                <a:gridCol w="5945641">
                  <a:extLst>
                    <a:ext uri="{9D8B030D-6E8A-4147-A177-3AD203B41FA5}">
                      <a16:colId xmlns:a16="http://schemas.microsoft.com/office/drawing/2014/main" val="3459296277"/>
                    </a:ext>
                  </a:extLst>
                </a:gridCol>
              </a:tblGrid>
              <a:tr h="343576">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現状</a:t>
                      </a:r>
                    </a:p>
                  </a:txBody>
                  <a:tcPr anchor="ct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tc>
                  <a:txBody>
                    <a:bodyPr/>
                    <a:lstStyle/>
                    <a:p>
                      <a:pPr algn="ctr"/>
                      <a:r>
                        <a:rPr kumimoji="1" lang="ja-JP" altLang="en-US" sz="1600" b="1" dirty="0">
                          <a:solidFill>
                            <a:schemeClr val="bg1"/>
                          </a:solidFill>
                          <a:latin typeface="Meiryo UI" panose="020B0604030504040204" pitchFamily="50" charset="-128"/>
                          <a:ea typeface="Meiryo UI" panose="020B0604030504040204" pitchFamily="50" charset="-128"/>
                        </a:rPr>
                        <a:t>今後</a:t>
                      </a:r>
                    </a:p>
                  </a:txBody>
                  <a:tcPr anchor="ct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rgbClr val="002060"/>
                    </a:solidFill>
                  </a:tcPr>
                </a:tc>
                <a:extLst>
                  <a:ext uri="{0D108BD9-81ED-4DB2-BD59-A6C34878D82A}">
                    <a16:rowId xmlns:a16="http://schemas.microsoft.com/office/drawing/2014/main" val="2431741947"/>
                  </a:ext>
                </a:extLst>
              </a:tr>
              <a:tr h="5316202">
                <a:tc>
                  <a:txBody>
                    <a:bodyPr/>
                    <a:lstStyle/>
                    <a:p>
                      <a:pPr algn="l"/>
                      <a:endParaRPr kumimoji="1" lang="en-US" altLang="ja-JP" sz="1200" dirty="0">
                        <a:latin typeface="Meiryo UI" panose="020B0604030504040204" pitchFamily="50" charset="-128"/>
                        <a:ea typeface="Meiryo UI" panose="020B0604030504040204" pitchFamily="50" charset="-128"/>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tc>
                  <a:txBody>
                    <a:bodyPr/>
                    <a:lstStyle/>
                    <a:p>
                      <a:pPr algn="l"/>
                      <a:endParaRPr kumimoji="1" lang="ja-JP" altLang="en-US" sz="1200" dirty="0">
                        <a:latin typeface="Meiryo UI" panose="020B0604030504040204" pitchFamily="50" charset="-128"/>
                        <a:ea typeface="Meiryo UI" panose="020B0604030504040204" pitchFamily="50" charset="-128"/>
                      </a:endParaRPr>
                    </a:p>
                  </a:txBody>
                  <a:tcPr>
                    <a:lnL w="6350" cap="flat" cmpd="sng" algn="ctr">
                      <a:solidFill>
                        <a:schemeClr val="tx1">
                          <a:lumMod val="75000"/>
                          <a:lumOff val="25000"/>
                        </a:schemeClr>
                      </a:solid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tx1">
                          <a:lumMod val="75000"/>
                          <a:lumOff val="25000"/>
                        </a:schemeClr>
                      </a:solidFill>
                      <a:prstDash val="solid"/>
                      <a:round/>
                      <a:headEnd type="none" w="med" len="med"/>
                      <a:tailEnd type="none" w="med" len="med"/>
                    </a:lnB>
                  </a:tcPr>
                </a:tc>
                <a:extLst>
                  <a:ext uri="{0D108BD9-81ED-4DB2-BD59-A6C34878D82A}">
                    <a16:rowId xmlns:a16="http://schemas.microsoft.com/office/drawing/2014/main" val="1177017842"/>
                  </a:ext>
                </a:extLst>
              </a:tr>
            </a:tbl>
          </a:graphicData>
        </a:graphic>
      </p:graphicFrame>
      <p:sp>
        <p:nvSpPr>
          <p:cNvPr id="9" name="Rectangle 5">
            <a:extLst>
              <a:ext uri="{FF2B5EF4-FFF2-40B4-BE49-F238E27FC236}">
                <a16:creationId xmlns:a16="http://schemas.microsoft.com/office/drawing/2014/main" id="{8CD72943-FC8B-4938-736E-94EE37346CE1}"/>
              </a:ext>
            </a:extLst>
          </p:cNvPr>
          <p:cNvSpPr>
            <a:spLocks noChangeArrowheads="1"/>
          </p:cNvSpPr>
          <p:nvPr/>
        </p:nvSpPr>
        <p:spPr bwMode="auto">
          <a:xfrm rot="10800000">
            <a:off x="124666" y="410934"/>
            <a:ext cx="11945414" cy="46921"/>
          </a:xfrm>
          <a:prstGeom prst="rect">
            <a:avLst/>
          </a:prstGeom>
          <a:gradFill flip="none" rotWithShape="1">
            <a:gsLst>
              <a:gs pos="29000">
                <a:srgbClr val="000000">
                  <a:lumMod val="50000"/>
                  <a:lumOff val="50000"/>
                </a:srgbClr>
              </a:gs>
              <a:gs pos="100000">
                <a:srgbClr val="FFFFFF"/>
              </a:gs>
              <a:gs pos="100000">
                <a:srgbClr val="0000FF"/>
              </a:gs>
              <a:gs pos="100000">
                <a:srgbClr val="96AB94"/>
              </a:gs>
            </a:gsLst>
            <a:path path="circle">
              <a:fillToRect l="100000" t="100000"/>
            </a:path>
            <a:tileRect r="-100000" b="-100000"/>
          </a:gradFill>
          <a:ln>
            <a:noFill/>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ja-JP" altLang="ja-JP" sz="1800" b="1" i="0" u="none" strike="noStrike" kern="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Text Box 638">
            <a:extLst>
              <a:ext uri="{FF2B5EF4-FFF2-40B4-BE49-F238E27FC236}">
                <a16:creationId xmlns:a16="http://schemas.microsoft.com/office/drawing/2014/main" id="{F53AAC2A-06A2-5865-DD26-E1215DBF65B2}"/>
              </a:ext>
            </a:extLst>
          </p:cNvPr>
          <p:cNvSpPr txBox="1">
            <a:spLocks noChangeArrowheads="1"/>
          </p:cNvSpPr>
          <p:nvPr/>
        </p:nvSpPr>
        <p:spPr bwMode="auto">
          <a:xfrm>
            <a:off x="4464139" y="4554"/>
            <a:ext cx="3687228" cy="400110"/>
          </a:xfrm>
          <a:prstGeom prst="rect">
            <a:avLst/>
          </a:prstGeom>
          <a:noFill/>
          <a:ln>
            <a:noFill/>
          </a:ln>
          <a:effectLst/>
        </p:spPr>
        <p:txBody>
          <a:bodyPr wrap="none">
            <a:spAutoFit/>
          </a:bodyPr>
          <a:lstStyle>
            <a:defPPr>
              <a:defRPr lang="ja-JP"/>
            </a:defPPr>
            <a:lvl1pPr algn="ctr">
              <a:spcBef>
                <a:spcPct val="0"/>
              </a:spcBef>
              <a:defRPr sz="2000" b="1">
                <a:solidFill>
                  <a:srgbClr val="000000"/>
                </a:solidFill>
                <a:effectLst>
                  <a:outerShdw blurRad="38100" dist="38100" dir="2700000" algn="tl">
                    <a:srgbClr val="C0C0C0"/>
                  </a:outerShdw>
                </a:effectLst>
                <a:latin typeface="Meiryo UI" panose="020B0604030504040204" pitchFamily="50" charset="-128"/>
                <a:ea typeface="Meiryo UI" panose="020B0604030504040204" pitchFamily="50" charset="-128"/>
                <a:cs typeface="Meiryo UI" panose="020B0604030504040204" pitchFamily="50" charset="-128"/>
              </a:defRPr>
            </a:lvl1pPr>
            <a:lvl2pPr marL="742950" indent="-285750">
              <a:defRPr>
                <a:solidFill>
                  <a:schemeClr val="tx1"/>
                </a:solidFill>
                <a:ea typeface="ＭＳ Ｐゴシック" charset="-128"/>
              </a:defRPr>
            </a:lvl2pPr>
            <a:lvl3pPr marL="1143000" indent="-228600">
              <a:defRPr>
                <a:solidFill>
                  <a:schemeClr val="tx1"/>
                </a:solidFill>
                <a:ea typeface="ＭＳ Ｐゴシック" charset="-128"/>
              </a:defRPr>
            </a:lvl3pPr>
            <a:lvl4pPr marL="1600200" indent="-228600">
              <a:defRPr>
                <a:solidFill>
                  <a:schemeClr val="tx1"/>
                </a:solidFill>
                <a:ea typeface="ＭＳ Ｐゴシック" charset="-128"/>
              </a:defRPr>
            </a:lvl4pPr>
            <a:lvl5pPr marL="2057400" indent="-228600">
              <a:defRPr>
                <a:solidFill>
                  <a:schemeClr val="tx1"/>
                </a:solidFill>
                <a:ea typeface="ＭＳ Ｐゴシック" charset="-128"/>
              </a:defRPr>
            </a:lvl5pPr>
            <a:lvl6pPr marL="2514600" indent="-228600" fontAlgn="base">
              <a:spcBef>
                <a:spcPct val="0"/>
              </a:spcBef>
              <a:spcAft>
                <a:spcPct val="0"/>
              </a:spcAft>
              <a:defRPr>
                <a:solidFill>
                  <a:schemeClr val="tx1"/>
                </a:solidFill>
                <a:ea typeface="ＭＳ Ｐゴシック" charset="-128"/>
              </a:defRPr>
            </a:lvl6pPr>
            <a:lvl7pPr marL="2971800" indent="-228600" fontAlgn="base">
              <a:spcBef>
                <a:spcPct val="0"/>
              </a:spcBef>
              <a:spcAft>
                <a:spcPct val="0"/>
              </a:spcAft>
              <a:defRPr>
                <a:solidFill>
                  <a:schemeClr val="tx1"/>
                </a:solidFill>
                <a:ea typeface="ＭＳ Ｐゴシック" charset="-128"/>
              </a:defRPr>
            </a:lvl7pPr>
            <a:lvl8pPr marL="3429000" indent="-228600" fontAlgn="base">
              <a:spcBef>
                <a:spcPct val="0"/>
              </a:spcBef>
              <a:spcAft>
                <a:spcPct val="0"/>
              </a:spcAft>
              <a:defRPr>
                <a:solidFill>
                  <a:schemeClr val="tx1"/>
                </a:solidFill>
                <a:ea typeface="ＭＳ Ｐゴシック" charset="-128"/>
              </a:defRPr>
            </a:lvl8pPr>
            <a:lvl9pPr marL="3886200" indent="-228600" fontAlgn="base">
              <a:spcBef>
                <a:spcPct val="0"/>
              </a:spcBef>
              <a:spcAft>
                <a:spcPct val="0"/>
              </a:spcAft>
              <a:defRPr>
                <a:solidFill>
                  <a:schemeClr val="tx1"/>
                </a:solidFill>
                <a:ea typeface="ＭＳ Ｐゴシック"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103</a:t>
            </a:r>
            <a:r>
              <a:rPr kumimoji="1" lang="ja-JP" altLang="en-US" sz="20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rPr>
              <a:t>期の方向性と意思統一内容</a:t>
            </a:r>
          </a:p>
        </p:txBody>
      </p:sp>
      <p:sp>
        <p:nvSpPr>
          <p:cNvPr id="2" name="Text Box 5">
            <a:extLst>
              <a:ext uri="{FF2B5EF4-FFF2-40B4-BE49-F238E27FC236}">
                <a16:creationId xmlns:a16="http://schemas.microsoft.com/office/drawing/2014/main" id="{4689FB77-C86A-1E09-47C7-A43429694BF3}"/>
              </a:ext>
            </a:extLst>
          </p:cNvPr>
          <p:cNvSpPr txBox="1">
            <a:spLocks noChangeArrowheads="1"/>
          </p:cNvSpPr>
          <p:nvPr/>
        </p:nvSpPr>
        <p:spPr bwMode="auto">
          <a:xfrm>
            <a:off x="14707" y="-27384"/>
            <a:ext cx="1601721"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a:solidFill>
                  <a:schemeClr val="tx1"/>
                </a:solidFill>
                <a:latin typeface="Arial" pitchFamily="34" charset="0"/>
                <a:ea typeface="ＭＳ Ｐゴシック" pitchFamily="50" charset="-128"/>
              </a:defRPr>
            </a:lvl1pPr>
            <a:lvl2pPr marL="742950" indent="-285750" eaLnBrk="0" hangingPunct="0">
              <a:defRPr kumimoji="1">
                <a:solidFill>
                  <a:schemeClr val="tx1"/>
                </a:solidFill>
                <a:latin typeface="Arial" pitchFamily="34" charset="0"/>
                <a:ea typeface="ＭＳ Ｐゴシック" pitchFamily="50" charset="-128"/>
              </a:defRPr>
            </a:lvl2pPr>
            <a:lvl3pPr marL="1143000" indent="-228600" eaLnBrk="0" hangingPunct="0">
              <a:defRPr kumimoji="1">
                <a:solidFill>
                  <a:schemeClr val="tx1"/>
                </a:solidFill>
                <a:latin typeface="Arial" pitchFamily="34" charset="0"/>
                <a:ea typeface="ＭＳ Ｐゴシック" pitchFamily="50" charset="-128"/>
              </a:defRPr>
            </a:lvl3pPr>
            <a:lvl4pPr marL="1600200" indent="-228600" eaLnBrk="0" hangingPunct="0">
              <a:defRPr kumimoji="1">
                <a:solidFill>
                  <a:schemeClr val="tx1"/>
                </a:solidFill>
                <a:latin typeface="Arial" pitchFamily="34" charset="0"/>
                <a:ea typeface="ＭＳ Ｐゴシック" pitchFamily="50" charset="-128"/>
              </a:defRPr>
            </a:lvl4pPr>
            <a:lvl5pPr marL="2057400" indent="-228600" eaLnBrk="0" hangingPunct="0">
              <a:defRPr kumimoji="1">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pitchFamily="34"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熊本製作所</a:t>
            </a:r>
            <a:endPar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PT</a:t>
            </a:r>
            <a:r>
              <a:rPr kumimoji="1" lang="ja-JP" altLang="en-US" sz="11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Meiryo UI" pitchFamily="50" charset="-128"/>
                <a:ea typeface="Meiryo UI" pitchFamily="50" charset="-128"/>
                <a:cs typeface="Meiryo UI" pitchFamily="50" charset="-128"/>
              </a:rPr>
              <a:t>工場　鋳造モジュール</a:t>
            </a:r>
          </a:p>
        </p:txBody>
      </p:sp>
      <p:sp>
        <p:nvSpPr>
          <p:cNvPr id="186" name="Rectangle 28">
            <a:extLst>
              <a:ext uri="{FF2B5EF4-FFF2-40B4-BE49-F238E27FC236}">
                <a16:creationId xmlns:a16="http://schemas.microsoft.com/office/drawing/2014/main" id="{D2A0D08E-BA13-7C9E-707D-35F1F2E788F0}"/>
              </a:ext>
            </a:extLst>
          </p:cNvPr>
          <p:cNvSpPr>
            <a:spLocks noChangeArrowheads="1"/>
          </p:cNvSpPr>
          <p:nvPr/>
        </p:nvSpPr>
        <p:spPr bwMode="auto">
          <a:xfrm>
            <a:off x="0" y="6493406"/>
            <a:ext cx="12192000" cy="364594"/>
          </a:xfrm>
          <a:prstGeom prst="rect">
            <a:avLst/>
          </a:prstGeom>
          <a:solidFill>
            <a:srgbClr val="FFFFCC"/>
          </a:solidFill>
          <a:ln w="28575" algn="ctr">
            <a:solidFill>
              <a:srgbClr val="808080"/>
            </a:solidFill>
            <a:miter lim="800000"/>
            <a:headEnd/>
            <a:tailEnd/>
          </a:ln>
        </p:spPr>
        <p:txBody>
          <a:bodyPr anchor="ctr"/>
          <a:lstStyle/>
          <a:p>
            <a:pPr marL="0" marR="0" lvl="0" indent="0" algn="ctr" defTabSz="914400" rtl="0" eaLnBrk="1" fontAlgn="base" latinLnBrk="0" hangingPunct="1">
              <a:lnSpc>
                <a:spcPct val="100000"/>
              </a:lnSpc>
              <a:spcBef>
                <a:spcPct val="0"/>
              </a:spcBef>
              <a:spcAft>
                <a:spcPct val="0"/>
              </a:spcAft>
              <a:buClr>
                <a:srgbClr val="808080"/>
              </a:buClr>
              <a:buSzTx/>
              <a:buFontTx/>
              <a:buNone/>
              <a:tabLst/>
              <a:defRPr/>
            </a:pPr>
            <a:r>
              <a:rPr kumimoji="1" lang="ja-JP" altLang="en-US"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rPr>
              <a:t>鋳造改革に向けて一緒に頑張りましょう！</a:t>
            </a:r>
            <a:endParaRPr kumimoji="1" lang="en-US" altLang="ja-JP" sz="16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id="{322CAA61-9D79-A5BC-B20B-594DC5188A13}"/>
              </a:ext>
            </a:extLst>
          </p:cNvPr>
          <p:cNvSpPr/>
          <p:nvPr/>
        </p:nvSpPr>
        <p:spPr>
          <a:xfrm>
            <a:off x="216447" y="1063903"/>
            <a:ext cx="116044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【102</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期まで</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5" name="正方形/長方形 4">
            <a:extLst>
              <a:ext uri="{FF2B5EF4-FFF2-40B4-BE49-F238E27FC236}">
                <a16:creationId xmlns:a16="http://schemas.microsoft.com/office/drawing/2014/main" id="{16F7BB4E-3F61-DE42-511F-3E339F6F2FB1}"/>
              </a:ext>
            </a:extLst>
          </p:cNvPr>
          <p:cNvSpPr/>
          <p:nvPr/>
        </p:nvSpPr>
        <p:spPr>
          <a:xfrm>
            <a:off x="6206187" y="1063903"/>
            <a:ext cx="116044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【103</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期～</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p:txBody>
      </p:sp>
      <p:sp>
        <p:nvSpPr>
          <p:cNvPr id="6" name="矢印: 右 5">
            <a:extLst>
              <a:ext uri="{FF2B5EF4-FFF2-40B4-BE49-F238E27FC236}">
                <a16:creationId xmlns:a16="http://schemas.microsoft.com/office/drawing/2014/main" id="{E97F7CDB-5ECA-CF4D-456A-558DC3058781}"/>
              </a:ext>
            </a:extLst>
          </p:cNvPr>
          <p:cNvSpPr/>
          <p:nvPr/>
        </p:nvSpPr>
        <p:spPr>
          <a:xfrm>
            <a:off x="1965652" y="184682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
        <p:nvSpPr>
          <p:cNvPr id="7" name="正方形/長方形 6">
            <a:extLst>
              <a:ext uri="{FF2B5EF4-FFF2-40B4-BE49-F238E27FC236}">
                <a16:creationId xmlns:a16="http://schemas.microsoft.com/office/drawing/2014/main" id="{A6EFDD00-C583-A2F5-1669-3141A8A69AF4}"/>
              </a:ext>
            </a:extLst>
          </p:cNvPr>
          <p:cNvSpPr/>
          <p:nvPr/>
        </p:nvSpPr>
        <p:spPr>
          <a:xfrm>
            <a:off x="667085" y="1420045"/>
            <a:ext cx="781842"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日報記入</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矢印: 右 12">
            <a:extLst>
              <a:ext uri="{FF2B5EF4-FFF2-40B4-BE49-F238E27FC236}">
                <a16:creationId xmlns:a16="http://schemas.microsoft.com/office/drawing/2014/main" id="{1863628C-08AA-5EAB-4331-47275546CA5F}"/>
              </a:ext>
            </a:extLst>
          </p:cNvPr>
          <p:cNvSpPr/>
          <p:nvPr/>
        </p:nvSpPr>
        <p:spPr>
          <a:xfrm>
            <a:off x="3956955" y="184682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pic>
        <p:nvPicPr>
          <p:cNvPr id="14" name="図 13">
            <a:extLst>
              <a:ext uri="{FF2B5EF4-FFF2-40B4-BE49-F238E27FC236}">
                <a16:creationId xmlns:a16="http://schemas.microsoft.com/office/drawing/2014/main" id="{83046CD3-C915-2CDF-3306-323DCA258C49}"/>
              </a:ext>
            </a:extLst>
          </p:cNvPr>
          <p:cNvPicPr>
            <a:picLocks noChangeAspect="1"/>
          </p:cNvPicPr>
          <p:nvPr/>
        </p:nvPicPr>
        <p:blipFill>
          <a:blip r:embed="rId3"/>
          <a:stretch>
            <a:fillRect/>
          </a:stretch>
        </p:blipFill>
        <p:spPr>
          <a:xfrm>
            <a:off x="234604" y="1682298"/>
            <a:ext cx="1646804" cy="1037928"/>
          </a:xfrm>
          <a:prstGeom prst="rect">
            <a:avLst/>
          </a:prstGeom>
          <a:ln w="3175">
            <a:solidFill>
              <a:schemeClr val="tx1">
                <a:lumMod val="50000"/>
                <a:lumOff val="50000"/>
              </a:schemeClr>
            </a:solidFill>
          </a:ln>
        </p:spPr>
      </p:pic>
      <p:sp>
        <p:nvSpPr>
          <p:cNvPr id="15" name="正方形/長方形 14">
            <a:extLst>
              <a:ext uri="{FF2B5EF4-FFF2-40B4-BE49-F238E27FC236}">
                <a16:creationId xmlns:a16="http://schemas.microsoft.com/office/drawing/2014/main" id="{D35EC08A-8AC6-BF62-B84B-BE8F6191291E}"/>
              </a:ext>
            </a:extLst>
          </p:cNvPr>
          <p:cNvSpPr/>
          <p:nvPr/>
        </p:nvSpPr>
        <p:spPr>
          <a:xfrm>
            <a:off x="2590795" y="1420045"/>
            <a:ext cx="99828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データ入力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0" name="図 19">
            <a:extLst>
              <a:ext uri="{FF2B5EF4-FFF2-40B4-BE49-F238E27FC236}">
                <a16:creationId xmlns:a16="http://schemas.microsoft.com/office/drawing/2014/main" id="{7D3750F8-18EF-809B-7DE8-36971CE3265E}"/>
              </a:ext>
            </a:extLst>
          </p:cNvPr>
          <p:cNvPicPr>
            <a:picLocks noChangeAspect="1"/>
          </p:cNvPicPr>
          <p:nvPr/>
        </p:nvPicPr>
        <p:blipFill>
          <a:blip r:embed="rId4"/>
          <a:stretch>
            <a:fillRect/>
          </a:stretch>
        </p:blipFill>
        <p:spPr>
          <a:xfrm>
            <a:off x="2301762" y="1635489"/>
            <a:ext cx="1646804" cy="1131546"/>
          </a:xfrm>
          <a:prstGeom prst="rect">
            <a:avLst/>
          </a:prstGeom>
        </p:spPr>
      </p:pic>
      <p:pic>
        <p:nvPicPr>
          <p:cNvPr id="21" name="図 20">
            <a:extLst>
              <a:ext uri="{FF2B5EF4-FFF2-40B4-BE49-F238E27FC236}">
                <a16:creationId xmlns:a16="http://schemas.microsoft.com/office/drawing/2014/main" id="{D533F452-FD0A-FA13-F3F9-931C4C720221}"/>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2343100" y="2392677"/>
            <a:ext cx="621366" cy="592961"/>
          </a:xfrm>
          <a:prstGeom prst="rect">
            <a:avLst/>
          </a:prstGeom>
        </p:spPr>
      </p:pic>
      <p:pic>
        <p:nvPicPr>
          <p:cNvPr id="22" name="図 21">
            <a:extLst>
              <a:ext uri="{FF2B5EF4-FFF2-40B4-BE49-F238E27FC236}">
                <a16:creationId xmlns:a16="http://schemas.microsoft.com/office/drawing/2014/main" id="{17204260-B914-7E02-5BCF-4564E3659326}"/>
              </a:ext>
            </a:extLst>
          </p:cNvPr>
          <p:cNvPicPr>
            <a:picLocks noChangeAspect="1"/>
          </p:cNvPicPr>
          <p:nvPr/>
        </p:nvPicPr>
        <p:blipFill>
          <a:blip r:embed="rId6"/>
          <a:stretch>
            <a:fillRect/>
          </a:stretch>
        </p:blipFill>
        <p:spPr>
          <a:xfrm>
            <a:off x="226215" y="2392677"/>
            <a:ext cx="426345" cy="592961"/>
          </a:xfrm>
          <a:prstGeom prst="rect">
            <a:avLst/>
          </a:prstGeom>
        </p:spPr>
      </p:pic>
      <p:sp>
        <p:nvSpPr>
          <p:cNvPr id="23" name="正方形/長方形 22">
            <a:extLst>
              <a:ext uri="{FF2B5EF4-FFF2-40B4-BE49-F238E27FC236}">
                <a16:creationId xmlns:a16="http://schemas.microsoft.com/office/drawing/2014/main" id="{562E710A-0BF5-E735-5070-20D10E55CD59}"/>
              </a:ext>
            </a:extLst>
          </p:cNvPr>
          <p:cNvSpPr/>
          <p:nvPr/>
        </p:nvSpPr>
        <p:spPr>
          <a:xfrm>
            <a:off x="108224"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OP</a:t>
            </a:r>
          </a:p>
        </p:txBody>
      </p:sp>
      <p:sp>
        <p:nvSpPr>
          <p:cNvPr id="24" name="正方形/長方形 23">
            <a:extLst>
              <a:ext uri="{FF2B5EF4-FFF2-40B4-BE49-F238E27FC236}">
                <a16:creationId xmlns:a16="http://schemas.microsoft.com/office/drawing/2014/main" id="{6618BF02-F561-6E0E-1788-29E2FC2D230F}"/>
              </a:ext>
            </a:extLst>
          </p:cNvPr>
          <p:cNvSpPr/>
          <p:nvPr/>
        </p:nvSpPr>
        <p:spPr>
          <a:xfrm>
            <a:off x="2267347"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ATL/TL</a:t>
            </a:r>
          </a:p>
        </p:txBody>
      </p:sp>
      <p:pic>
        <p:nvPicPr>
          <p:cNvPr id="38" name="Picture 2" descr="O Microsoft Excel, Tabela Dinâmica, Macro png transparente grátis">
            <a:extLst>
              <a:ext uri="{FF2B5EF4-FFF2-40B4-BE49-F238E27FC236}">
                <a16:creationId xmlns:a16="http://schemas.microsoft.com/office/drawing/2014/main" id="{4AA57796-EAFD-FE89-F231-8BF768EE24C8}"/>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99231">
                        <a14:foregroundMark x1="75000" y1="30385" x2="75000" y2="30385"/>
                        <a14:foregroundMark x1="76923" y1="38462" x2="76923" y2="38462"/>
                        <a14:foregroundMark x1="75000" y1="50385" x2="75000" y2="50385"/>
                        <a14:foregroundMark x1="75385" y1="60769" x2="75385" y2="60769"/>
                        <a14:foregroundMark x1="75000" y1="71538" x2="75000" y2="71538"/>
                      </a14:backgroundRemoval>
                    </a14:imgEffect>
                  </a14:imgLayer>
                </a14:imgProps>
              </a:ext>
              <a:ext uri="{28A0092B-C50C-407E-A947-70E740481C1C}">
                <a14:useLocalDpi xmlns:a14="http://schemas.microsoft.com/office/drawing/2010/main" val="0"/>
              </a:ext>
            </a:extLst>
          </a:blip>
          <a:srcRect/>
          <a:stretch>
            <a:fillRect/>
          </a:stretch>
        </p:blipFill>
        <p:spPr bwMode="auto">
          <a:xfrm>
            <a:off x="3548147" y="1236279"/>
            <a:ext cx="269154" cy="269154"/>
          </a:xfrm>
          <a:prstGeom prst="rect">
            <a:avLst/>
          </a:prstGeom>
          <a:noFill/>
          <a:extLst>
            <a:ext uri="{909E8E84-426E-40DD-AFC4-6F175D3DCCD1}">
              <a14:hiddenFill xmlns:a14="http://schemas.microsoft.com/office/drawing/2010/main">
                <a:solidFill>
                  <a:srgbClr val="FFFFFF"/>
                </a:solidFill>
              </a14:hiddenFill>
            </a:ext>
          </a:extLst>
        </p:spPr>
      </p:pic>
      <p:pic>
        <p:nvPicPr>
          <p:cNvPr id="46" name="図 45">
            <a:extLst>
              <a:ext uri="{FF2B5EF4-FFF2-40B4-BE49-F238E27FC236}">
                <a16:creationId xmlns:a16="http://schemas.microsoft.com/office/drawing/2014/main" id="{F474BBD3-D615-A2A3-3851-15912E805C1B}"/>
              </a:ext>
            </a:extLst>
          </p:cNvPr>
          <p:cNvPicPr>
            <a:picLocks noChangeAspect="1"/>
          </p:cNvPicPr>
          <p:nvPr/>
        </p:nvPicPr>
        <p:blipFill>
          <a:blip r:embed="rId9">
            <a:clrChange>
              <a:clrFrom>
                <a:srgbClr val="FFFFFF"/>
              </a:clrFrom>
              <a:clrTo>
                <a:srgbClr val="FFFFFF">
                  <a:alpha val="0"/>
                </a:srgbClr>
              </a:clrTo>
            </a:clrChange>
          </a:blip>
          <a:srcRect l="69424" t="50663"/>
          <a:stretch>
            <a:fillRect/>
          </a:stretch>
        </p:blipFill>
        <p:spPr>
          <a:xfrm>
            <a:off x="1492512" y="1266339"/>
            <a:ext cx="269154" cy="347439"/>
          </a:xfrm>
          <a:prstGeom prst="rect">
            <a:avLst/>
          </a:prstGeom>
        </p:spPr>
      </p:pic>
      <p:sp>
        <p:nvSpPr>
          <p:cNvPr id="143" name="テキスト ボックス 142">
            <a:extLst>
              <a:ext uri="{FF2B5EF4-FFF2-40B4-BE49-F238E27FC236}">
                <a16:creationId xmlns:a16="http://schemas.microsoft.com/office/drawing/2014/main" id="{ABBDA08D-5043-9FED-786E-D226057FC806}"/>
              </a:ext>
            </a:extLst>
          </p:cNvPr>
          <p:cNvSpPr txBox="1"/>
          <p:nvPr/>
        </p:nvSpPr>
        <p:spPr>
          <a:xfrm>
            <a:off x="884206" y="4106750"/>
            <a:ext cx="4621458" cy="1477328"/>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各チーム別に生産実績を入力している。</a:t>
            </a:r>
            <a:endPar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a:t>
            </a:r>
            <a:r>
              <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KSFS</a:t>
            </a:r>
            <a:r>
              <a:rPr lang="ja-JP" altLang="en-US"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の問題点＞</a:t>
            </a:r>
            <a:endPar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glow rad="101600">
                    <a:srgbClr val="FF0000"/>
                  </a:glow>
                </a:effectLst>
                <a:uLnTx/>
                <a:uFillTx/>
                <a:latin typeface="Meiryo UI" panose="020B0604030504040204" pitchFamily="50" charset="-128"/>
                <a:ea typeface="Meiryo UI" panose="020B0604030504040204" pitchFamily="50" charset="-128"/>
                <a:cs typeface="Meiryo UI" panose="020B0604030504040204" pitchFamily="50" charset="-128"/>
              </a:rPr>
              <a:t>・出来高実績とはリンクしない→管理する意図が不明確</a:t>
            </a:r>
            <a:endParaRPr kumimoji="1" lang="en-US" altLang="ja-JP" sz="1600" b="1" i="0" u="none" strike="noStrike" kern="1200" cap="none" spc="0" normalizeH="0" baseline="0" noProof="0" dirty="0">
              <a:ln>
                <a:noFill/>
              </a:ln>
              <a:solidFill>
                <a:prstClr val="white"/>
              </a:solidFill>
              <a:effectLst>
                <a:glow rad="101600">
                  <a:srgbClr val="FF0000"/>
                </a:glow>
              </a:effectLst>
              <a:uLnTx/>
              <a:uFillTx/>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rPr>
              <a:t>・鋳造以降の数が見えない→在庫は分からない</a:t>
            </a:r>
            <a:endParaRPr lang="en-US" altLang="ja-JP" sz="1600" b="1" dirty="0">
              <a:solidFill>
                <a:prstClr val="white"/>
              </a:solidFill>
              <a:effectLst>
                <a:glow rad="101600">
                  <a:srgbClr val="FF0000"/>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prstClr val="white"/>
                </a:solidFill>
                <a:effectLst>
                  <a:glow rad="101600">
                    <a:srgbClr val="FF0000"/>
                  </a:glow>
                </a:effectLst>
                <a:uLnTx/>
                <a:uFillTx/>
                <a:latin typeface="Meiryo UI" panose="020B0604030504040204" pitchFamily="50" charset="-128"/>
                <a:ea typeface="Meiryo UI" panose="020B0604030504040204" pitchFamily="50" charset="-128"/>
                <a:cs typeface="Meiryo UI" panose="020B0604030504040204" pitchFamily="50" charset="-128"/>
              </a:rPr>
              <a:t>・工場で見えても次のアクションに活かせない</a:t>
            </a:r>
            <a:endParaRPr kumimoji="1" lang="en-US" altLang="ja-JP" sz="1600" b="1" i="0" u="none" strike="noStrike" kern="1200" cap="none" spc="0" normalizeH="0" baseline="0" noProof="0" dirty="0">
              <a:ln>
                <a:noFill/>
              </a:ln>
              <a:solidFill>
                <a:prstClr val="white"/>
              </a:solidFill>
              <a:effectLst>
                <a:glow rad="101600">
                  <a:srgbClr val="FF0000"/>
                </a:glo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正方形/長方形 7">
            <a:extLst>
              <a:ext uri="{FF2B5EF4-FFF2-40B4-BE49-F238E27FC236}">
                <a16:creationId xmlns:a16="http://schemas.microsoft.com/office/drawing/2014/main" id="{A2F75A4F-57CC-AD8D-C5E0-C515FF9AF62E}"/>
              </a:ext>
            </a:extLst>
          </p:cNvPr>
          <p:cNvSpPr/>
          <p:nvPr/>
        </p:nvSpPr>
        <p:spPr>
          <a:xfrm>
            <a:off x="4489824" y="1420045"/>
            <a:ext cx="1349524"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オンライン入力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1" name="図 10">
            <a:extLst>
              <a:ext uri="{FF2B5EF4-FFF2-40B4-BE49-F238E27FC236}">
                <a16:creationId xmlns:a16="http://schemas.microsoft.com/office/drawing/2014/main" id="{D6D64D89-EAEE-2226-33E6-D47ACF427207}"/>
              </a:ext>
            </a:extLst>
          </p:cNvPr>
          <p:cNvPicPr>
            <a:picLocks noChangeAspect="1"/>
          </p:cNvPicPr>
          <p:nvPr/>
        </p:nvPicPr>
        <p:blipFill>
          <a:blip r:embed="rId10"/>
          <a:stretch>
            <a:fillRect/>
          </a:stretch>
        </p:blipFill>
        <p:spPr>
          <a:xfrm>
            <a:off x="4259762" y="1689198"/>
            <a:ext cx="1786441" cy="1037927"/>
          </a:xfrm>
          <a:prstGeom prst="rect">
            <a:avLst/>
          </a:prstGeom>
        </p:spPr>
      </p:pic>
      <p:pic>
        <p:nvPicPr>
          <p:cNvPr id="31" name="図 30">
            <a:extLst>
              <a:ext uri="{FF2B5EF4-FFF2-40B4-BE49-F238E27FC236}">
                <a16:creationId xmlns:a16="http://schemas.microsoft.com/office/drawing/2014/main" id="{D8401859-09A0-88EE-368A-8505A152C9E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248538" y="2392677"/>
            <a:ext cx="621366" cy="592961"/>
          </a:xfrm>
          <a:prstGeom prst="rect">
            <a:avLst/>
          </a:prstGeom>
        </p:spPr>
      </p:pic>
      <p:sp>
        <p:nvSpPr>
          <p:cNvPr id="34" name="正方形/長方形 33">
            <a:extLst>
              <a:ext uri="{FF2B5EF4-FFF2-40B4-BE49-F238E27FC236}">
                <a16:creationId xmlns:a16="http://schemas.microsoft.com/office/drawing/2014/main" id="{65F096FE-4706-8D07-7792-029BE404841C}"/>
              </a:ext>
            </a:extLst>
          </p:cNvPr>
          <p:cNvSpPr/>
          <p:nvPr/>
        </p:nvSpPr>
        <p:spPr>
          <a:xfrm>
            <a:off x="4172785"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各担当</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41" name="表 40">
            <a:extLst>
              <a:ext uri="{FF2B5EF4-FFF2-40B4-BE49-F238E27FC236}">
                <a16:creationId xmlns:a16="http://schemas.microsoft.com/office/drawing/2014/main" id="{CDA13616-A4D6-ED81-7B03-7FEE58F652F3}"/>
              </a:ext>
            </a:extLst>
          </p:cNvPr>
          <p:cNvGraphicFramePr>
            <a:graphicFrameLocks noGrp="1"/>
          </p:cNvGraphicFramePr>
          <p:nvPr/>
        </p:nvGraphicFramePr>
        <p:xfrm>
          <a:off x="345813" y="3337734"/>
          <a:ext cx="5601981" cy="663142"/>
        </p:xfrm>
        <a:graphic>
          <a:graphicData uri="http://schemas.openxmlformats.org/drawingml/2006/table">
            <a:tbl>
              <a:tblPr firstRow="1" bandRow="1">
                <a:tableStyleId>{5C22544A-7EE6-4342-B048-85BDC9FD1C3A}</a:tableStyleId>
              </a:tblPr>
              <a:tblGrid>
                <a:gridCol w="1867327">
                  <a:extLst>
                    <a:ext uri="{9D8B030D-6E8A-4147-A177-3AD203B41FA5}">
                      <a16:colId xmlns:a16="http://schemas.microsoft.com/office/drawing/2014/main" val="2733739082"/>
                    </a:ext>
                  </a:extLst>
                </a:gridCol>
                <a:gridCol w="1867327">
                  <a:extLst>
                    <a:ext uri="{9D8B030D-6E8A-4147-A177-3AD203B41FA5}">
                      <a16:colId xmlns:a16="http://schemas.microsoft.com/office/drawing/2014/main" val="3840761545"/>
                    </a:ext>
                  </a:extLst>
                </a:gridCol>
                <a:gridCol w="1867327">
                  <a:extLst>
                    <a:ext uri="{9D8B030D-6E8A-4147-A177-3AD203B41FA5}">
                      <a16:colId xmlns:a16="http://schemas.microsoft.com/office/drawing/2014/main" val="3660387703"/>
                    </a:ext>
                  </a:extLst>
                </a:gridCol>
              </a:tblGrid>
              <a:tr h="331571">
                <a:tc>
                  <a:txBody>
                    <a:bodyPr/>
                    <a:lstStyle/>
                    <a:p>
                      <a:pPr algn="ctr"/>
                      <a:r>
                        <a:rPr kumimoji="1" lang="en-US" altLang="ja-JP" sz="1200" b="1" dirty="0">
                          <a:latin typeface="Meiryo UI" panose="020B0604030504040204" pitchFamily="50" charset="-128"/>
                          <a:ea typeface="Meiryo UI" panose="020B0604030504040204" pitchFamily="50" charset="-128"/>
                        </a:rPr>
                        <a:t>HPDC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GDC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LPDC</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799200040"/>
                  </a:ext>
                </a:extLst>
              </a:tr>
              <a:tr h="331571">
                <a:tc>
                  <a:txBody>
                    <a:bodyPr/>
                    <a:lstStyle/>
                    <a:p>
                      <a:pPr algn="ctr"/>
                      <a:r>
                        <a:rPr kumimoji="1" lang="en-US" altLang="ja-JP" sz="1200" b="1" dirty="0">
                          <a:latin typeface="Meiryo UI" panose="020B0604030504040204" pitchFamily="50" charset="-128"/>
                          <a:ea typeface="Meiryo UI" panose="020B0604030504040204" pitchFamily="50" charset="-128"/>
                        </a:rPr>
                        <a:t>(</a:t>
                      </a:r>
                      <a:r>
                        <a:rPr kumimoji="1" lang="ja-JP" altLang="en-US" sz="1200" b="1" dirty="0">
                          <a:latin typeface="Meiryo UI" panose="020B0604030504040204" pitchFamily="50" charset="-128"/>
                          <a:ea typeface="Meiryo UI" panose="020B0604030504040204" pitchFamily="50" charset="-128"/>
                        </a:rPr>
                        <a:t>前田</a:t>
                      </a:r>
                      <a:r>
                        <a:rPr kumimoji="1" lang="en-US" altLang="ja-JP" sz="1200" b="1" dirty="0">
                          <a:latin typeface="Meiryo UI" panose="020B0604030504040204" pitchFamily="50" charset="-128"/>
                          <a:ea typeface="Meiryo UI" panose="020B0604030504040204" pitchFamily="50" charset="-128"/>
                        </a:rPr>
                        <a:t>TL)</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ー</a:t>
                      </a: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小笠原</a:t>
                      </a:r>
                      <a:r>
                        <a:rPr kumimoji="1" lang="en-US" altLang="ja-JP" sz="1200" b="1" dirty="0">
                          <a:latin typeface="Meiryo UI" panose="020B0604030504040204" pitchFamily="50" charset="-128"/>
                          <a:ea typeface="Meiryo UI" panose="020B0604030504040204" pitchFamily="50" charset="-128"/>
                        </a:rPr>
                        <a:t>UL</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558532516"/>
                  </a:ext>
                </a:extLst>
              </a:tr>
            </a:tbl>
          </a:graphicData>
        </a:graphic>
      </p:graphicFrame>
      <p:pic>
        <p:nvPicPr>
          <p:cNvPr id="52" name="図 51">
            <a:extLst>
              <a:ext uri="{FF2B5EF4-FFF2-40B4-BE49-F238E27FC236}">
                <a16:creationId xmlns:a16="http://schemas.microsoft.com/office/drawing/2014/main" id="{43FEA548-266C-5299-3BFB-F8EAA836E184}"/>
              </a:ext>
            </a:extLst>
          </p:cNvPr>
          <p:cNvPicPr>
            <a:picLocks noChangeAspect="1"/>
          </p:cNvPicPr>
          <p:nvPr/>
        </p:nvPicPr>
        <p:blipFill>
          <a:blip r:embed="rId11"/>
          <a:srcRect l="26456" r="21903" b="21046"/>
          <a:stretch>
            <a:fillRect/>
          </a:stretch>
        </p:blipFill>
        <p:spPr>
          <a:xfrm>
            <a:off x="5750372" y="1248097"/>
            <a:ext cx="289385" cy="297037"/>
          </a:xfrm>
          <a:prstGeom prst="rect">
            <a:avLst/>
          </a:prstGeom>
        </p:spPr>
      </p:pic>
      <p:sp>
        <p:nvSpPr>
          <p:cNvPr id="54" name="二等辺三角形 53">
            <a:extLst>
              <a:ext uri="{FF2B5EF4-FFF2-40B4-BE49-F238E27FC236}">
                <a16:creationId xmlns:a16="http://schemas.microsoft.com/office/drawing/2014/main" id="{FCDC28E2-5F99-F248-4426-DEE3A4B08A89}"/>
              </a:ext>
            </a:extLst>
          </p:cNvPr>
          <p:cNvSpPr/>
          <p:nvPr/>
        </p:nvSpPr>
        <p:spPr>
          <a:xfrm rot="19890981" flipH="1">
            <a:off x="8656507" y="3047541"/>
            <a:ext cx="772958" cy="559509"/>
          </a:xfrm>
          <a:prstGeom prst="triangle">
            <a:avLst>
              <a:gd name="adj" fmla="val 7194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矢印: 右 54">
            <a:extLst>
              <a:ext uri="{FF2B5EF4-FFF2-40B4-BE49-F238E27FC236}">
                <a16:creationId xmlns:a16="http://schemas.microsoft.com/office/drawing/2014/main" id="{B8D74E37-45F3-A71B-D972-4BFB3898326E}"/>
              </a:ext>
            </a:extLst>
          </p:cNvPr>
          <p:cNvSpPr/>
          <p:nvPr/>
        </p:nvSpPr>
        <p:spPr>
          <a:xfrm>
            <a:off x="7897185" y="184682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sp>
        <p:nvSpPr>
          <p:cNvPr id="56" name="正方形/長方形 55">
            <a:extLst>
              <a:ext uri="{FF2B5EF4-FFF2-40B4-BE49-F238E27FC236}">
                <a16:creationId xmlns:a16="http://schemas.microsoft.com/office/drawing/2014/main" id="{740E699D-9229-F1DC-03E8-F99EB774B381}"/>
              </a:ext>
            </a:extLst>
          </p:cNvPr>
          <p:cNvSpPr/>
          <p:nvPr/>
        </p:nvSpPr>
        <p:spPr>
          <a:xfrm>
            <a:off x="6598618" y="1420045"/>
            <a:ext cx="781842"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日報記入</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矢印: 右 56">
            <a:extLst>
              <a:ext uri="{FF2B5EF4-FFF2-40B4-BE49-F238E27FC236}">
                <a16:creationId xmlns:a16="http://schemas.microsoft.com/office/drawing/2014/main" id="{2E7B5217-3A1D-3E4C-1994-FDE2F90C5C20}"/>
              </a:ext>
            </a:extLst>
          </p:cNvPr>
          <p:cNvSpPr/>
          <p:nvPr/>
        </p:nvSpPr>
        <p:spPr>
          <a:xfrm>
            <a:off x="9888488" y="1846821"/>
            <a:ext cx="352021" cy="842337"/>
          </a:xfrm>
          <a:prstGeom prst="rightArrow">
            <a:avLst>
              <a:gd name="adj1" fmla="val 50000"/>
              <a:gd name="adj2" fmla="val 73785"/>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lang="ja-JP" altLang="en-US"/>
          </a:p>
        </p:txBody>
      </p:sp>
      <p:pic>
        <p:nvPicPr>
          <p:cNvPr id="58" name="図 57">
            <a:extLst>
              <a:ext uri="{FF2B5EF4-FFF2-40B4-BE49-F238E27FC236}">
                <a16:creationId xmlns:a16="http://schemas.microsoft.com/office/drawing/2014/main" id="{721D4EF6-5513-6C46-2EAE-A859EA522018}"/>
              </a:ext>
            </a:extLst>
          </p:cNvPr>
          <p:cNvPicPr>
            <a:picLocks noChangeAspect="1"/>
          </p:cNvPicPr>
          <p:nvPr/>
        </p:nvPicPr>
        <p:blipFill>
          <a:blip r:embed="rId3"/>
          <a:stretch>
            <a:fillRect/>
          </a:stretch>
        </p:blipFill>
        <p:spPr>
          <a:xfrm>
            <a:off x="6166137" y="1682298"/>
            <a:ext cx="1646804" cy="1037928"/>
          </a:xfrm>
          <a:prstGeom prst="rect">
            <a:avLst/>
          </a:prstGeom>
          <a:ln w="3175">
            <a:solidFill>
              <a:schemeClr val="tx1">
                <a:lumMod val="50000"/>
                <a:lumOff val="50000"/>
              </a:schemeClr>
            </a:solidFill>
          </a:ln>
        </p:spPr>
      </p:pic>
      <p:sp>
        <p:nvSpPr>
          <p:cNvPr id="62" name="正方形/長方形 61">
            <a:extLst>
              <a:ext uri="{FF2B5EF4-FFF2-40B4-BE49-F238E27FC236}">
                <a16:creationId xmlns:a16="http://schemas.microsoft.com/office/drawing/2014/main" id="{67D5921F-6AA9-0E74-DAD0-EB329459B2A8}"/>
              </a:ext>
            </a:extLst>
          </p:cNvPr>
          <p:cNvSpPr/>
          <p:nvPr/>
        </p:nvSpPr>
        <p:spPr>
          <a:xfrm>
            <a:off x="8522328" y="1420045"/>
            <a:ext cx="99828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データ入力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30" name="図 129">
            <a:extLst>
              <a:ext uri="{FF2B5EF4-FFF2-40B4-BE49-F238E27FC236}">
                <a16:creationId xmlns:a16="http://schemas.microsoft.com/office/drawing/2014/main" id="{DD838B1C-BF8A-424B-A17A-6672A3473C6A}"/>
              </a:ext>
            </a:extLst>
          </p:cNvPr>
          <p:cNvPicPr>
            <a:picLocks noChangeAspect="1"/>
          </p:cNvPicPr>
          <p:nvPr/>
        </p:nvPicPr>
        <p:blipFill>
          <a:blip r:embed="rId4"/>
          <a:stretch>
            <a:fillRect/>
          </a:stretch>
        </p:blipFill>
        <p:spPr>
          <a:xfrm>
            <a:off x="8233295" y="1635489"/>
            <a:ext cx="1646804" cy="1131546"/>
          </a:xfrm>
          <a:prstGeom prst="rect">
            <a:avLst/>
          </a:prstGeom>
        </p:spPr>
      </p:pic>
      <p:pic>
        <p:nvPicPr>
          <p:cNvPr id="131" name="図 130">
            <a:extLst>
              <a:ext uri="{FF2B5EF4-FFF2-40B4-BE49-F238E27FC236}">
                <a16:creationId xmlns:a16="http://schemas.microsoft.com/office/drawing/2014/main" id="{AC82D55A-C9D9-CE40-860E-10774CC112ED}"/>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8274633" y="2392677"/>
            <a:ext cx="621366" cy="592961"/>
          </a:xfrm>
          <a:prstGeom prst="rect">
            <a:avLst/>
          </a:prstGeom>
        </p:spPr>
      </p:pic>
      <p:pic>
        <p:nvPicPr>
          <p:cNvPr id="133" name="図 132">
            <a:extLst>
              <a:ext uri="{FF2B5EF4-FFF2-40B4-BE49-F238E27FC236}">
                <a16:creationId xmlns:a16="http://schemas.microsoft.com/office/drawing/2014/main" id="{ED346E25-530C-5731-F770-D9E95828AAA5}"/>
              </a:ext>
            </a:extLst>
          </p:cNvPr>
          <p:cNvPicPr>
            <a:picLocks noChangeAspect="1"/>
          </p:cNvPicPr>
          <p:nvPr/>
        </p:nvPicPr>
        <p:blipFill>
          <a:blip r:embed="rId6"/>
          <a:stretch>
            <a:fillRect/>
          </a:stretch>
        </p:blipFill>
        <p:spPr>
          <a:xfrm>
            <a:off x="6157748" y="2392677"/>
            <a:ext cx="426345" cy="592961"/>
          </a:xfrm>
          <a:prstGeom prst="rect">
            <a:avLst/>
          </a:prstGeom>
        </p:spPr>
      </p:pic>
      <p:sp>
        <p:nvSpPr>
          <p:cNvPr id="135" name="正方形/長方形 134">
            <a:extLst>
              <a:ext uri="{FF2B5EF4-FFF2-40B4-BE49-F238E27FC236}">
                <a16:creationId xmlns:a16="http://schemas.microsoft.com/office/drawing/2014/main" id="{B2052AA9-4B1A-4173-066F-83729EE0B3D8}"/>
              </a:ext>
            </a:extLst>
          </p:cNvPr>
          <p:cNvSpPr/>
          <p:nvPr/>
        </p:nvSpPr>
        <p:spPr>
          <a:xfrm>
            <a:off x="6039757"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OP</a:t>
            </a:r>
          </a:p>
        </p:txBody>
      </p:sp>
      <p:pic>
        <p:nvPicPr>
          <p:cNvPr id="145" name="Picture 2" descr="O Microsoft Excel, Tabela Dinâmica, Macro png transparente grátis">
            <a:extLst>
              <a:ext uri="{FF2B5EF4-FFF2-40B4-BE49-F238E27FC236}">
                <a16:creationId xmlns:a16="http://schemas.microsoft.com/office/drawing/2014/main" id="{640A0A77-0156-ABE5-4043-8B08789D48DF}"/>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99231">
                        <a14:foregroundMark x1="75000" y1="30385" x2="75000" y2="30385"/>
                        <a14:foregroundMark x1="76923" y1="38462" x2="76923" y2="38462"/>
                        <a14:foregroundMark x1="75000" y1="50385" x2="75000" y2="50385"/>
                        <a14:foregroundMark x1="75385" y1="60769" x2="75385" y2="60769"/>
                        <a14:foregroundMark x1="75000" y1="71538" x2="75000" y2="71538"/>
                      </a14:backgroundRemoval>
                    </a14:imgEffect>
                  </a14:imgLayer>
                </a14:imgProps>
              </a:ext>
              <a:ext uri="{28A0092B-C50C-407E-A947-70E740481C1C}">
                <a14:useLocalDpi xmlns:a14="http://schemas.microsoft.com/office/drawing/2010/main" val="0"/>
              </a:ext>
            </a:extLst>
          </a:blip>
          <a:srcRect/>
          <a:stretch>
            <a:fillRect/>
          </a:stretch>
        </p:blipFill>
        <p:spPr bwMode="auto">
          <a:xfrm>
            <a:off x="9479680" y="1236279"/>
            <a:ext cx="269154" cy="269154"/>
          </a:xfrm>
          <a:prstGeom prst="rect">
            <a:avLst/>
          </a:prstGeom>
          <a:noFill/>
          <a:extLst>
            <a:ext uri="{909E8E84-426E-40DD-AFC4-6F175D3DCCD1}">
              <a14:hiddenFill xmlns:a14="http://schemas.microsoft.com/office/drawing/2010/main">
                <a:solidFill>
                  <a:srgbClr val="FFFFFF"/>
                </a:solidFill>
              </a14:hiddenFill>
            </a:ext>
          </a:extLst>
        </p:spPr>
      </p:pic>
      <p:pic>
        <p:nvPicPr>
          <p:cNvPr id="146" name="図 145">
            <a:extLst>
              <a:ext uri="{FF2B5EF4-FFF2-40B4-BE49-F238E27FC236}">
                <a16:creationId xmlns:a16="http://schemas.microsoft.com/office/drawing/2014/main" id="{9EF61556-E8FA-665D-79F7-A2B6AC8D174D}"/>
              </a:ext>
            </a:extLst>
          </p:cNvPr>
          <p:cNvPicPr>
            <a:picLocks noChangeAspect="1"/>
          </p:cNvPicPr>
          <p:nvPr/>
        </p:nvPicPr>
        <p:blipFill>
          <a:blip r:embed="rId9">
            <a:clrChange>
              <a:clrFrom>
                <a:srgbClr val="FFFFFF"/>
              </a:clrFrom>
              <a:clrTo>
                <a:srgbClr val="FFFFFF">
                  <a:alpha val="0"/>
                </a:srgbClr>
              </a:clrTo>
            </a:clrChange>
          </a:blip>
          <a:srcRect l="69424" t="50663"/>
          <a:stretch>
            <a:fillRect/>
          </a:stretch>
        </p:blipFill>
        <p:spPr>
          <a:xfrm>
            <a:off x="7424045" y="1266339"/>
            <a:ext cx="269154" cy="347439"/>
          </a:xfrm>
          <a:prstGeom prst="rect">
            <a:avLst/>
          </a:prstGeom>
        </p:spPr>
      </p:pic>
      <p:sp>
        <p:nvSpPr>
          <p:cNvPr id="147" name="正方形/長方形 146">
            <a:extLst>
              <a:ext uri="{FF2B5EF4-FFF2-40B4-BE49-F238E27FC236}">
                <a16:creationId xmlns:a16="http://schemas.microsoft.com/office/drawing/2014/main" id="{E64483BE-009E-2E1F-EA3C-52285995511D}"/>
              </a:ext>
            </a:extLst>
          </p:cNvPr>
          <p:cNvSpPr/>
          <p:nvPr/>
        </p:nvSpPr>
        <p:spPr>
          <a:xfrm>
            <a:off x="10421357" y="1420045"/>
            <a:ext cx="1349524"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オンライン入力</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48" name="図 147">
            <a:extLst>
              <a:ext uri="{FF2B5EF4-FFF2-40B4-BE49-F238E27FC236}">
                <a16:creationId xmlns:a16="http://schemas.microsoft.com/office/drawing/2014/main" id="{301642BD-340A-7A44-2E79-3A979A226A70}"/>
              </a:ext>
            </a:extLst>
          </p:cNvPr>
          <p:cNvPicPr>
            <a:picLocks noChangeAspect="1"/>
          </p:cNvPicPr>
          <p:nvPr/>
        </p:nvPicPr>
        <p:blipFill>
          <a:blip r:embed="rId10"/>
          <a:stretch>
            <a:fillRect/>
          </a:stretch>
        </p:blipFill>
        <p:spPr>
          <a:xfrm>
            <a:off x="10191295" y="1689198"/>
            <a:ext cx="1786441" cy="1037927"/>
          </a:xfrm>
          <a:prstGeom prst="rect">
            <a:avLst/>
          </a:prstGeom>
        </p:spPr>
      </p:pic>
      <p:graphicFrame>
        <p:nvGraphicFramePr>
          <p:cNvPr id="151" name="表 150">
            <a:extLst>
              <a:ext uri="{FF2B5EF4-FFF2-40B4-BE49-F238E27FC236}">
                <a16:creationId xmlns:a16="http://schemas.microsoft.com/office/drawing/2014/main" id="{D9F2F26E-E982-E98C-E225-4CC283A2FE6E}"/>
              </a:ext>
            </a:extLst>
          </p:cNvPr>
          <p:cNvGraphicFramePr>
            <a:graphicFrameLocks noGrp="1"/>
          </p:cNvGraphicFramePr>
          <p:nvPr/>
        </p:nvGraphicFramePr>
        <p:xfrm>
          <a:off x="6277346" y="3337734"/>
          <a:ext cx="5601981" cy="663142"/>
        </p:xfrm>
        <a:graphic>
          <a:graphicData uri="http://schemas.openxmlformats.org/drawingml/2006/table">
            <a:tbl>
              <a:tblPr firstRow="1" bandRow="1">
                <a:tableStyleId>{5C22544A-7EE6-4342-B048-85BDC9FD1C3A}</a:tableStyleId>
              </a:tblPr>
              <a:tblGrid>
                <a:gridCol w="1867327">
                  <a:extLst>
                    <a:ext uri="{9D8B030D-6E8A-4147-A177-3AD203B41FA5}">
                      <a16:colId xmlns:a16="http://schemas.microsoft.com/office/drawing/2014/main" val="2733739082"/>
                    </a:ext>
                  </a:extLst>
                </a:gridCol>
                <a:gridCol w="1867327">
                  <a:extLst>
                    <a:ext uri="{9D8B030D-6E8A-4147-A177-3AD203B41FA5}">
                      <a16:colId xmlns:a16="http://schemas.microsoft.com/office/drawing/2014/main" val="3840761545"/>
                    </a:ext>
                  </a:extLst>
                </a:gridCol>
                <a:gridCol w="1867327">
                  <a:extLst>
                    <a:ext uri="{9D8B030D-6E8A-4147-A177-3AD203B41FA5}">
                      <a16:colId xmlns:a16="http://schemas.microsoft.com/office/drawing/2014/main" val="3660387703"/>
                    </a:ext>
                  </a:extLst>
                </a:gridCol>
              </a:tblGrid>
              <a:tr h="331571">
                <a:tc>
                  <a:txBody>
                    <a:bodyPr/>
                    <a:lstStyle/>
                    <a:p>
                      <a:pPr algn="ctr"/>
                      <a:r>
                        <a:rPr kumimoji="1" lang="en-US" altLang="ja-JP" sz="1200" b="1" dirty="0">
                          <a:latin typeface="Meiryo UI" panose="020B0604030504040204" pitchFamily="50" charset="-128"/>
                          <a:ea typeface="Meiryo UI" panose="020B0604030504040204" pitchFamily="50" charset="-128"/>
                        </a:rPr>
                        <a:t>HPDC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GDC</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en-US" altLang="ja-JP" sz="1200" b="1" dirty="0">
                          <a:latin typeface="Meiryo UI" panose="020B0604030504040204" pitchFamily="50" charset="-128"/>
                          <a:ea typeface="Meiryo UI" panose="020B0604030504040204" pitchFamily="50" charset="-128"/>
                        </a:rPr>
                        <a:t>LPDC</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3799200040"/>
                  </a:ext>
                </a:extLst>
              </a:tr>
              <a:tr h="331571">
                <a:tc>
                  <a:txBody>
                    <a:bodyPr/>
                    <a:lstStyle/>
                    <a:p>
                      <a:pPr algn="ctr"/>
                      <a:r>
                        <a:rPr kumimoji="1" lang="ja-JP" altLang="en-US" sz="1200" b="1" dirty="0">
                          <a:latin typeface="Meiryo UI" panose="020B0604030504040204" pitchFamily="50" charset="-128"/>
                          <a:ea typeface="Meiryo UI" panose="020B0604030504040204" pitchFamily="50" charset="-128"/>
                        </a:rPr>
                        <a:t>田中</a:t>
                      </a:r>
                      <a:r>
                        <a:rPr kumimoji="1" lang="en-US" altLang="ja-JP" sz="1200" b="1" dirty="0">
                          <a:latin typeface="Meiryo UI" panose="020B0604030504040204" pitchFamily="50" charset="-128"/>
                          <a:ea typeface="Meiryo UI" panose="020B0604030504040204" pitchFamily="50" charset="-128"/>
                        </a:rPr>
                        <a:t>ATL</a:t>
                      </a:r>
                      <a:endParaRPr kumimoji="1" lang="ja-JP" altLang="en-US" sz="1200" b="1" dirty="0">
                        <a:latin typeface="Meiryo UI" panose="020B0604030504040204" pitchFamily="50" charset="-128"/>
                        <a:ea typeface="Meiryo UI" panose="020B0604030504040204" pitchFamily="50" charset="-128"/>
                      </a:endParaRP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a:t>
                      </a:r>
                    </a:p>
                  </a:txBody>
                  <a:tcPr/>
                </a:tc>
                <a:tc>
                  <a:txBody>
                    <a:bodyPr/>
                    <a:lstStyle/>
                    <a:p>
                      <a:pPr algn="ctr"/>
                      <a:r>
                        <a:rPr kumimoji="1" lang="ja-JP" altLang="en-US" sz="1200" b="1" dirty="0">
                          <a:latin typeface="Meiryo UI" panose="020B0604030504040204" pitchFamily="50" charset="-128"/>
                          <a:ea typeface="Meiryo UI" panose="020B0604030504040204" pitchFamily="50" charset="-128"/>
                        </a:rPr>
                        <a:t>岩谷</a:t>
                      </a:r>
                      <a:r>
                        <a:rPr kumimoji="1" lang="en-US" altLang="ja-JP" sz="1200" b="1" dirty="0">
                          <a:latin typeface="Meiryo UI" panose="020B0604030504040204" pitchFamily="50" charset="-128"/>
                          <a:ea typeface="Meiryo UI" panose="020B0604030504040204" pitchFamily="50" charset="-128"/>
                        </a:rPr>
                        <a:t>ATL</a:t>
                      </a:r>
                      <a:endParaRPr kumimoji="1" lang="ja-JP" altLang="en-US" sz="1200" b="1"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558532516"/>
                  </a:ext>
                </a:extLst>
              </a:tr>
            </a:tbl>
          </a:graphicData>
        </a:graphic>
      </p:graphicFrame>
      <p:pic>
        <p:nvPicPr>
          <p:cNvPr id="152" name="図 151">
            <a:extLst>
              <a:ext uri="{FF2B5EF4-FFF2-40B4-BE49-F238E27FC236}">
                <a16:creationId xmlns:a16="http://schemas.microsoft.com/office/drawing/2014/main" id="{4DC5E901-7087-973B-4227-575988589A17}"/>
              </a:ext>
            </a:extLst>
          </p:cNvPr>
          <p:cNvPicPr>
            <a:picLocks noChangeAspect="1"/>
          </p:cNvPicPr>
          <p:nvPr/>
        </p:nvPicPr>
        <p:blipFill>
          <a:blip r:embed="rId11"/>
          <a:srcRect l="26456" r="21903" b="21046"/>
          <a:stretch>
            <a:fillRect/>
          </a:stretch>
        </p:blipFill>
        <p:spPr>
          <a:xfrm>
            <a:off x="11681905" y="1248097"/>
            <a:ext cx="289385" cy="297037"/>
          </a:xfrm>
          <a:prstGeom prst="rect">
            <a:avLst/>
          </a:prstGeom>
        </p:spPr>
      </p:pic>
      <p:pic>
        <p:nvPicPr>
          <p:cNvPr id="153" name="図 152">
            <a:extLst>
              <a:ext uri="{FF2B5EF4-FFF2-40B4-BE49-F238E27FC236}">
                <a16:creationId xmlns:a16="http://schemas.microsoft.com/office/drawing/2014/main" id="{9729C9D2-959C-E568-5E7A-04C5C49F8B8A}"/>
              </a:ext>
            </a:extLst>
          </p:cNvPr>
          <p:cNvPicPr>
            <a:picLocks noChangeAspect="1"/>
          </p:cNvPicPr>
          <p:nvPr/>
        </p:nvPicPr>
        <p:blipFill>
          <a:blip r:embed="rId12"/>
          <a:stretch>
            <a:fillRect/>
          </a:stretch>
        </p:blipFill>
        <p:spPr>
          <a:xfrm flipH="1">
            <a:off x="10064498" y="2296048"/>
            <a:ext cx="765794" cy="765794"/>
          </a:xfrm>
          <a:prstGeom prst="rect">
            <a:avLst/>
          </a:prstGeom>
        </p:spPr>
      </p:pic>
      <p:sp>
        <p:nvSpPr>
          <p:cNvPr id="154" name="テキスト ボックス 153">
            <a:extLst>
              <a:ext uri="{FF2B5EF4-FFF2-40B4-BE49-F238E27FC236}">
                <a16:creationId xmlns:a16="http://schemas.microsoft.com/office/drawing/2014/main" id="{7241AE3E-6D02-634D-22E5-83F9A0CCE130}"/>
              </a:ext>
            </a:extLst>
          </p:cNvPr>
          <p:cNvSpPr txBox="1"/>
          <p:nvPr/>
        </p:nvSpPr>
        <p:spPr>
          <a:xfrm>
            <a:off x="9848900" y="2964545"/>
            <a:ext cx="1296830"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white"/>
                </a:solidFill>
                <a:effectLst>
                  <a:glow rad="101600">
                    <a:srgbClr val="0000FF"/>
                  </a:glow>
                </a:effectLst>
                <a:uLnTx/>
                <a:uFillTx/>
                <a:latin typeface="Meiryo UI" panose="020B0604030504040204" pitchFamily="50" charset="-128"/>
                <a:ea typeface="Meiryo UI" panose="020B0604030504040204" pitchFamily="50" charset="-128"/>
                <a:cs typeface="Meiryo UI" panose="020B0604030504040204" pitchFamily="50" charset="-128"/>
              </a:rPr>
              <a:t>システム自動抽出</a:t>
            </a:r>
            <a:endParaRPr kumimoji="1" lang="en-US" altLang="ja-JP" sz="1400" b="1" i="0" u="none" strike="noStrike" kern="1200" cap="none" spc="0" normalizeH="0" baseline="0" noProof="0" dirty="0">
              <a:ln>
                <a:noFill/>
              </a:ln>
              <a:solidFill>
                <a:prstClr val="white"/>
              </a:solidFill>
              <a:effectLst>
                <a:glow rad="101600">
                  <a:srgbClr val="0000FF"/>
                </a:glow>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155" name="テキスト ボックス 154">
            <a:extLst>
              <a:ext uri="{FF2B5EF4-FFF2-40B4-BE49-F238E27FC236}">
                <a16:creationId xmlns:a16="http://schemas.microsoft.com/office/drawing/2014/main" id="{32089BC9-8FBA-07F9-1401-05EA629B3310}"/>
              </a:ext>
            </a:extLst>
          </p:cNvPr>
          <p:cNvSpPr txBox="1"/>
          <p:nvPr/>
        </p:nvSpPr>
        <p:spPr>
          <a:xfrm>
            <a:off x="7216769" y="4106750"/>
            <a:ext cx="4025141" cy="492443"/>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rPr>
              <a:t>各チームで使用している生産管理シートを活用し</a:t>
            </a:r>
            <a:endParaRPr lang="en-US" altLang="ja-JP"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rPr>
              <a:t>システムで必要な情報を抽出できるようにする。</a:t>
            </a:r>
            <a:endParaRPr lang="en-US" altLang="ja-JP" sz="1600" b="1" dirty="0">
              <a:solidFill>
                <a:prstClr val="white"/>
              </a:solidFill>
              <a:effectLst>
                <a:glow rad="101600">
                  <a:srgbClr val="0000FF"/>
                </a:glow>
              </a:effectLst>
              <a:latin typeface="Meiryo UI" panose="020B0604030504040204" pitchFamily="50" charset="-128"/>
              <a:ea typeface="Meiryo UI" panose="020B0604030504040204" pitchFamily="50" charset="-128"/>
              <a:cs typeface="Meiryo UI" panose="020B0604030504040204" pitchFamily="50" charset="-128"/>
            </a:endParaRPr>
          </a:p>
        </p:txBody>
      </p:sp>
      <p:sp>
        <p:nvSpPr>
          <p:cNvPr id="156" name="正方形/長方形 155">
            <a:extLst>
              <a:ext uri="{FF2B5EF4-FFF2-40B4-BE49-F238E27FC236}">
                <a16:creationId xmlns:a16="http://schemas.microsoft.com/office/drawing/2014/main" id="{45BBC0BE-49CA-1F60-097E-D52EC210974D}"/>
              </a:ext>
            </a:extLst>
          </p:cNvPr>
          <p:cNvSpPr/>
          <p:nvPr/>
        </p:nvSpPr>
        <p:spPr>
          <a:xfrm>
            <a:off x="6166137" y="4712273"/>
            <a:ext cx="5782686" cy="1508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お願いしたい事</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・各チームで管理している生産管理エクセルデータの場所を教えてください。</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・日々のデータ入力担当者を教えてください。確実な入力をお願いします。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・今後は生産の数がすべて見える化されます。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→業務負荷は軽減できる様になるはずですが、隠し事は出来ません。</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・現場に必要なインフラの検討開始</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例：タブレット</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台</a:t>
            </a: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
            </a:r>
          </a:p>
          <a:p>
            <a:pPr>
              <a:defRPr/>
            </a:pPr>
            <a:r>
              <a:rPr lang="ja-JP" altLang="en-US"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　・こんなデータを管理したい、見える化したいなどのアイディアを出して欲しいです。</a:t>
            </a:r>
            <a:endPar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8F4952BC-07A7-6908-02F5-23124DDCFC55}"/>
              </a:ext>
            </a:extLst>
          </p:cNvPr>
          <p:cNvSpPr/>
          <p:nvPr/>
        </p:nvSpPr>
        <p:spPr>
          <a:xfrm>
            <a:off x="8274633" y="3003303"/>
            <a:ext cx="697119" cy="2154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algn="ctr">
              <a:defRPr/>
            </a:pPr>
            <a:r>
              <a:rPr lang="en-US" altLang="ja-JP" sz="1400" b="1" dirty="0">
                <a:solidFill>
                  <a:prstClr val="black"/>
                </a:solidFill>
                <a:latin typeface="Meiryo UI" panose="020B0604030504040204" pitchFamily="50" charset="-128"/>
                <a:ea typeface="Meiryo UI" panose="020B0604030504040204" pitchFamily="50" charset="-128"/>
                <a:cs typeface="Meiryo UI" panose="020B0604030504040204" pitchFamily="50" charset="-128"/>
              </a:rPr>
              <a:t>ATL/TL</a:t>
            </a:r>
          </a:p>
        </p:txBody>
      </p:sp>
    </p:spTree>
    <p:extLst>
      <p:ext uri="{BB962C8B-B14F-4D97-AF65-F5344CB8AC3E}">
        <p14:creationId xmlns:p14="http://schemas.microsoft.com/office/powerpoint/2010/main" val="363567082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357</TotalTime>
  <Words>1219</Words>
  <Application>Microsoft Office PowerPoint</Application>
  <PresentationFormat>ワイド画面</PresentationFormat>
  <Paragraphs>254</Paragraphs>
  <Slides>6</Slides>
  <Notes>6</Notes>
  <HiddenSlides>4</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6</vt:i4>
      </vt:variant>
    </vt:vector>
  </HeadingPairs>
  <TitlesOfParts>
    <vt:vector size="11" baseType="lpstr">
      <vt:lpstr>Meiryo UI</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NAOTOSHI TANAKA (田中 尚敏)</dc:creator>
  <cp:lastModifiedBy>TAKAAKI MATSUMOTO (松本 高明)</cp:lastModifiedBy>
  <cp:revision>2</cp:revision>
  <dcterms:created xsi:type="dcterms:W3CDTF">2026-05-07T00:50:13Z</dcterms:created>
  <dcterms:modified xsi:type="dcterms:W3CDTF">2026-05-07T07:57:09Z</dcterms:modified>
</cp:coreProperties>
</file>