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6"/>
  </p:notesMasterIdLst>
  <p:sldIdLst>
    <p:sldId id="257" r:id="rId6"/>
    <p:sldId id="2147483440" r:id="rId7"/>
    <p:sldId id="2147483437" r:id="rId8"/>
    <p:sldId id="2147483441" r:id="rId9"/>
    <p:sldId id="2147483432" r:id="rId10"/>
    <p:sldId id="2147483433" r:id="rId11"/>
    <p:sldId id="2147483435" r:id="rId12"/>
    <p:sldId id="2147483444" r:id="rId13"/>
    <p:sldId id="2147483442" r:id="rId14"/>
    <p:sldId id="2147483445" r:id="rId15"/>
    <p:sldId id="2147483443" r:id="rId16"/>
    <p:sldId id="2147483448" r:id="rId17"/>
    <p:sldId id="2147483446" r:id="rId18"/>
    <p:sldId id="2147483447" r:id="rId19"/>
    <p:sldId id="258" r:id="rId20"/>
    <p:sldId id="2147483438" r:id="rId21"/>
    <p:sldId id="2147483439" r:id="rId22"/>
    <p:sldId id="2147483434" r:id="rId23"/>
    <p:sldId id="256" r:id="rId24"/>
    <p:sldId id="2147483431"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3DDF0F-62E7-4509-9A36-9BA0247C98DE}" v="74" dt="2025-08-04T00:05:55.71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IA NAKAMURA (中村 玲愛)" userId="22b030c6-ceed-4eba-a5fc-c359191d169d" providerId="ADAL" clId="{31ECF427-DD5D-41AC-8213-AC12E12F39BA}"/>
    <pc:docChg chg="undo custSel delSld modSld sldOrd">
      <pc:chgData name="REIA NAKAMURA (中村 玲愛)" userId="22b030c6-ceed-4eba-a5fc-c359191d169d" providerId="ADAL" clId="{31ECF427-DD5D-41AC-8213-AC12E12F39BA}" dt="2025-07-20T23:28:11.959" v="3504" actId="14100"/>
      <pc:docMkLst>
        <pc:docMk/>
      </pc:docMkLst>
      <pc:sldChg chg="addSp delSp modSp mod">
        <pc:chgData name="REIA NAKAMURA (中村 玲愛)" userId="22b030c6-ceed-4eba-a5fc-c359191d169d" providerId="ADAL" clId="{31ECF427-DD5D-41AC-8213-AC12E12F39BA}" dt="2025-07-16T23:51:14.639" v="2775" actId="14100"/>
        <pc:sldMkLst>
          <pc:docMk/>
          <pc:sldMk cId="1401513191" sldId="257"/>
        </pc:sldMkLst>
        <pc:spChg chg="add del mod">
          <ac:chgData name="REIA NAKAMURA (中村 玲愛)" userId="22b030c6-ceed-4eba-a5fc-c359191d169d" providerId="ADAL" clId="{31ECF427-DD5D-41AC-8213-AC12E12F39BA}" dt="2025-07-16T23:04:42.133" v="737" actId="478"/>
          <ac:spMkLst>
            <pc:docMk/>
            <pc:sldMk cId="1401513191" sldId="257"/>
            <ac:spMk id="2" creationId="{8147E5DB-310F-ABAE-8AD6-D84318ABF836}"/>
          </ac:spMkLst>
        </pc:spChg>
        <pc:spChg chg="add del mod">
          <ac:chgData name="REIA NAKAMURA (中村 玲愛)" userId="22b030c6-ceed-4eba-a5fc-c359191d169d" providerId="ADAL" clId="{31ECF427-DD5D-41AC-8213-AC12E12F39BA}" dt="2025-07-16T10:12:20.041" v="434" actId="478"/>
          <ac:spMkLst>
            <pc:docMk/>
            <pc:sldMk cId="1401513191" sldId="257"/>
            <ac:spMk id="3" creationId="{0E066256-3598-5C10-448A-33EF12657C15}"/>
          </ac:spMkLst>
        </pc:spChg>
        <pc:spChg chg="add mod">
          <ac:chgData name="REIA NAKAMURA (中村 玲愛)" userId="22b030c6-ceed-4eba-a5fc-c359191d169d" providerId="ADAL" clId="{31ECF427-DD5D-41AC-8213-AC12E12F39BA}" dt="2025-07-16T23:39:10.731" v="2397" actId="20577"/>
          <ac:spMkLst>
            <pc:docMk/>
            <pc:sldMk cId="1401513191" sldId="257"/>
            <ac:spMk id="3" creationId="{A463F480-EFBF-721F-80A8-4A79B414C371}"/>
          </ac:spMkLst>
        </pc:spChg>
        <pc:spChg chg="add mod">
          <ac:chgData name="REIA NAKAMURA (中村 玲愛)" userId="22b030c6-ceed-4eba-a5fc-c359191d169d" providerId="ADAL" clId="{31ECF427-DD5D-41AC-8213-AC12E12F39BA}" dt="2025-07-16T23:10:59.507" v="1371" actId="1076"/>
          <ac:spMkLst>
            <pc:docMk/>
            <pc:sldMk cId="1401513191" sldId="257"/>
            <ac:spMk id="7" creationId="{981A8B7D-0AB8-8E69-4CB7-3822A27E9BE8}"/>
          </ac:spMkLst>
        </pc:spChg>
        <pc:spChg chg="add mod">
          <ac:chgData name="REIA NAKAMURA (中村 玲愛)" userId="22b030c6-ceed-4eba-a5fc-c359191d169d" providerId="ADAL" clId="{31ECF427-DD5D-41AC-8213-AC12E12F39BA}" dt="2025-07-16T23:09:46.672" v="1352" actId="1076"/>
          <ac:spMkLst>
            <pc:docMk/>
            <pc:sldMk cId="1401513191" sldId="257"/>
            <ac:spMk id="8" creationId="{C0B150C3-EA52-ED48-A7BE-E5618B96B930}"/>
          </ac:spMkLst>
        </pc:spChg>
        <pc:spChg chg="add mod">
          <ac:chgData name="REIA NAKAMURA (中村 玲愛)" userId="22b030c6-ceed-4eba-a5fc-c359191d169d" providerId="ADAL" clId="{31ECF427-DD5D-41AC-8213-AC12E12F39BA}" dt="2025-07-16T23:10:55.859" v="1370" actId="14100"/>
          <ac:spMkLst>
            <pc:docMk/>
            <pc:sldMk cId="1401513191" sldId="257"/>
            <ac:spMk id="9" creationId="{306BCF96-97DA-FBA0-5C37-3363985D8B9F}"/>
          </ac:spMkLst>
        </pc:spChg>
        <pc:spChg chg="add mod">
          <ac:chgData name="REIA NAKAMURA (中村 玲愛)" userId="22b030c6-ceed-4eba-a5fc-c359191d169d" providerId="ADAL" clId="{31ECF427-DD5D-41AC-8213-AC12E12F39BA}" dt="2025-07-16T23:37:45.472" v="2294" actId="1076"/>
          <ac:spMkLst>
            <pc:docMk/>
            <pc:sldMk cId="1401513191" sldId="257"/>
            <ac:spMk id="10" creationId="{B9886262-9FBE-E139-9E3F-2043183BC313}"/>
          </ac:spMkLst>
        </pc:spChg>
        <pc:spChg chg="add mod">
          <ac:chgData name="REIA NAKAMURA (中村 玲愛)" userId="22b030c6-ceed-4eba-a5fc-c359191d169d" providerId="ADAL" clId="{31ECF427-DD5D-41AC-8213-AC12E12F39BA}" dt="2025-07-16T23:38:00.458" v="2300" actId="1076"/>
          <ac:spMkLst>
            <pc:docMk/>
            <pc:sldMk cId="1401513191" sldId="257"/>
            <ac:spMk id="13" creationId="{F20F3AC4-5119-C0AB-5FA4-13E956FA3C18}"/>
          </ac:spMkLst>
        </pc:spChg>
        <pc:spChg chg="add mod">
          <ac:chgData name="REIA NAKAMURA (中村 玲愛)" userId="22b030c6-ceed-4eba-a5fc-c359191d169d" providerId="ADAL" clId="{31ECF427-DD5D-41AC-8213-AC12E12F39BA}" dt="2025-07-16T23:18:09.593" v="1686" actId="1076"/>
          <ac:spMkLst>
            <pc:docMk/>
            <pc:sldMk cId="1401513191" sldId="257"/>
            <ac:spMk id="15" creationId="{E2E87410-2A4F-4D26-A3BD-2DC9A824CC95}"/>
          </ac:spMkLst>
        </pc:spChg>
        <pc:spChg chg="add mod">
          <ac:chgData name="REIA NAKAMURA (中村 玲愛)" userId="22b030c6-ceed-4eba-a5fc-c359191d169d" providerId="ADAL" clId="{31ECF427-DD5D-41AC-8213-AC12E12F39BA}" dt="2025-07-16T23:37:53.366" v="2295" actId="1076"/>
          <ac:spMkLst>
            <pc:docMk/>
            <pc:sldMk cId="1401513191" sldId="257"/>
            <ac:spMk id="16" creationId="{64D11292-AD1C-AC08-91CB-A61F6806CA82}"/>
          </ac:spMkLst>
        </pc:spChg>
        <pc:spChg chg="add mod">
          <ac:chgData name="REIA NAKAMURA (中村 玲愛)" userId="22b030c6-ceed-4eba-a5fc-c359191d169d" providerId="ADAL" clId="{31ECF427-DD5D-41AC-8213-AC12E12F39BA}" dt="2025-07-16T23:31:14.915" v="2044" actId="14100"/>
          <ac:spMkLst>
            <pc:docMk/>
            <pc:sldMk cId="1401513191" sldId="257"/>
            <ac:spMk id="17" creationId="{94146415-19CC-B49D-C688-D268F88C03F0}"/>
          </ac:spMkLst>
        </pc:spChg>
        <pc:spChg chg="add del mod">
          <ac:chgData name="REIA NAKAMURA (中村 玲愛)" userId="22b030c6-ceed-4eba-a5fc-c359191d169d" providerId="ADAL" clId="{31ECF427-DD5D-41AC-8213-AC12E12F39BA}" dt="2025-07-16T23:30:21.939" v="2002" actId="478"/>
          <ac:spMkLst>
            <pc:docMk/>
            <pc:sldMk cId="1401513191" sldId="257"/>
            <ac:spMk id="21" creationId="{ED1C0A3A-3B10-05DF-4C3A-379008D087F4}"/>
          </ac:spMkLst>
        </pc:spChg>
        <pc:spChg chg="add mod ord">
          <ac:chgData name="REIA NAKAMURA (中村 玲愛)" userId="22b030c6-ceed-4eba-a5fc-c359191d169d" providerId="ADAL" clId="{31ECF427-DD5D-41AC-8213-AC12E12F39BA}" dt="2025-07-16T23:31:08.242" v="2036" actId="167"/>
          <ac:spMkLst>
            <pc:docMk/>
            <pc:sldMk cId="1401513191" sldId="257"/>
            <ac:spMk id="22" creationId="{D2F875AC-200A-D2E5-0842-AC6E14C3DD7F}"/>
          </ac:spMkLst>
        </pc:spChg>
        <pc:spChg chg="add mod">
          <ac:chgData name="REIA NAKAMURA (中村 玲愛)" userId="22b030c6-ceed-4eba-a5fc-c359191d169d" providerId="ADAL" clId="{31ECF427-DD5D-41AC-8213-AC12E12F39BA}" dt="2025-07-16T23:33:03.088" v="2181" actId="1076"/>
          <ac:spMkLst>
            <pc:docMk/>
            <pc:sldMk cId="1401513191" sldId="257"/>
            <ac:spMk id="23" creationId="{078CBA2B-17F6-801F-33F1-BEA1D9A0EE0B}"/>
          </ac:spMkLst>
        </pc:spChg>
        <pc:spChg chg="add mod">
          <ac:chgData name="REIA NAKAMURA (中村 玲愛)" userId="22b030c6-ceed-4eba-a5fc-c359191d169d" providerId="ADAL" clId="{31ECF427-DD5D-41AC-8213-AC12E12F39BA}" dt="2025-07-16T23:37:14.167" v="2264" actId="14100"/>
          <ac:spMkLst>
            <pc:docMk/>
            <pc:sldMk cId="1401513191" sldId="257"/>
            <ac:spMk id="24" creationId="{181F1DA5-4ED6-6B7D-7941-D6155B433894}"/>
          </ac:spMkLst>
        </pc:spChg>
        <pc:spChg chg="add mod">
          <ac:chgData name="REIA NAKAMURA (中村 玲愛)" userId="22b030c6-ceed-4eba-a5fc-c359191d169d" providerId="ADAL" clId="{31ECF427-DD5D-41AC-8213-AC12E12F39BA}" dt="2025-07-16T23:33:20.390" v="2192" actId="14100"/>
          <ac:spMkLst>
            <pc:docMk/>
            <pc:sldMk cId="1401513191" sldId="257"/>
            <ac:spMk id="25" creationId="{07E746F1-BF58-4AD5-C737-03CFB9E114CB}"/>
          </ac:spMkLst>
        </pc:spChg>
        <pc:spChg chg="add del mod">
          <ac:chgData name="REIA NAKAMURA (中村 玲愛)" userId="22b030c6-ceed-4eba-a5fc-c359191d169d" providerId="ADAL" clId="{31ECF427-DD5D-41AC-8213-AC12E12F39BA}" dt="2025-07-16T23:37:41.361" v="2293" actId="478"/>
          <ac:spMkLst>
            <pc:docMk/>
            <pc:sldMk cId="1401513191" sldId="257"/>
            <ac:spMk id="28" creationId="{D1231FD0-D61D-65F4-278B-A5E9B823E0A5}"/>
          </ac:spMkLst>
        </pc:spChg>
        <pc:spChg chg="add del mod">
          <ac:chgData name="REIA NAKAMURA (中村 玲愛)" userId="22b030c6-ceed-4eba-a5fc-c359191d169d" providerId="ADAL" clId="{31ECF427-DD5D-41AC-8213-AC12E12F39BA}" dt="2025-07-16T23:39:06.514" v="2395" actId="478"/>
          <ac:spMkLst>
            <pc:docMk/>
            <pc:sldMk cId="1401513191" sldId="257"/>
            <ac:spMk id="29" creationId="{D2E656C6-41E2-C802-787F-1CE40457A5DA}"/>
          </ac:spMkLst>
        </pc:spChg>
        <pc:spChg chg="add del mod">
          <ac:chgData name="REIA NAKAMURA (中村 玲愛)" userId="22b030c6-ceed-4eba-a5fc-c359191d169d" providerId="ADAL" clId="{31ECF427-DD5D-41AC-8213-AC12E12F39BA}" dt="2025-07-16T23:40:11.540" v="2491" actId="478"/>
          <ac:spMkLst>
            <pc:docMk/>
            <pc:sldMk cId="1401513191" sldId="257"/>
            <ac:spMk id="30" creationId="{CCBD64EE-5374-4750-3564-9E71F10E13BE}"/>
          </ac:spMkLst>
        </pc:spChg>
        <pc:picChg chg="add mod">
          <ac:chgData name="REIA NAKAMURA (中村 玲愛)" userId="22b030c6-ceed-4eba-a5fc-c359191d169d" providerId="ADAL" clId="{31ECF427-DD5D-41AC-8213-AC12E12F39BA}" dt="2025-07-16T23:10:50.254" v="1367" actId="14100"/>
          <ac:picMkLst>
            <pc:docMk/>
            <pc:sldMk cId="1401513191" sldId="257"/>
            <ac:picMk id="6" creationId="{5F36E880-62C0-3147-CAE9-97996BDA2F3A}"/>
          </ac:picMkLst>
        </pc:picChg>
        <pc:picChg chg="add mod">
          <ac:chgData name="REIA NAKAMURA (中村 玲愛)" userId="22b030c6-ceed-4eba-a5fc-c359191d169d" providerId="ADAL" clId="{31ECF427-DD5D-41AC-8213-AC12E12F39BA}" dt="2025-07-16T23:37:57.254" v="2298" actId="14100"/>
          <ac:picMkLst>
            <pc:docMk/>
            <pc:sldMk cId="1401513191" sldId="257"/>
            <ac:picMk id="12" creationId="{0B7D1360-F821-A100-FE7A-50DF75F65D9F}"/>
          </ac:picMkLst>
        </pc:picChg>
        <pc:picChg chg="add mod">
          <ac:chgData name="REIA NAKAMURA (中村 玲愛)" userId="22b030c6-ceed-4eba-a5fc-c359191d169d" providerId="ADAL" clId="{31ECF427-DD5D-41AC-8213-AC12E12F39BA}" dt="2025-07-16T23:13:54.846" v="1464" actId="1076"/>
          <ac:picMkLst>
            <pc:docMk/>
            <pc:sldMk cId="1401513191" sldId="257"/>
            <ac:picMk id="14" creationId="{282BA803-722D-B25A-0957-B797713DB342}"/>
          </ac:picMkLst>
        </pc:picChg>
        <pc:picChg chg="add mod">
          <ac:chgData name="REIA NAKAMURA (中村 玲愛)" userId="22b030c6-ceed-4eba-a5fc-c359191d169d" providerId="ADAL" clId="{31ECF427-DD5D-41AC-8213-AC12E12F39BA}" dt="2025-07-16T23:39:40.017" v="2406" actId="196"/>
          <ac:picMkLst>
            <pc:docMk/>
            <pc:sldMk cId="1401513191" sldId="257"/>
            <ac:picMk id="27" creationId="{1424F68C-0FB2-44F2-8040-AA5684D56419}"/>
          </ac:picMkLst>
        </pc:picChg>
        <pc:cxnChg chg="add mod">
          <ac:chgData name="REIA NAKAMURA (中村 玲愛)" userId="22b030c6-ceed-4eba-a5fc-c359191d169d" providerId="ADAL" clId="{31ECF427-DD5D-41AC-8213-AC12E12F39BA}" dt="2025-07-16T23:15:13.670" v="1566" actId="13822"/>
          <ac:cxnSpMkLst>
            <pc:docMk/>
            <pc:sldMk cId="1401513191" sldId="257"/>
            <ac:cxnSpMk id="19" creationId="{CA14D9DA-9978-6832-7FE1-F9A9DAAA3B37}"/>
          </ac:cxnSpMkLst>
        </pc:cxnChg>
        <pc:cxnChg chg="add mod">
          <ac:chgData name="REIA NAKAMURA (中村 玲愛)" userId="22b030c6-ceed-4eba-a5fc-c359191d169d" providerId="ADAL" clId="{31ECF427-DD5D-41AC-8213-AC12E12F39BA}" dt="2025-07-16T23:51:14.639" v="2775" actId="14100"/>
          <ac:cxnSpMkLst>
            <pc:docMk/>
            <pc:sldMk cId="1401513191" sldId="257"/>
            <ac:cxnSpMk id="20" creationId="{C25F831C-A0C1-0732-FB4C-BCC1E68B5E45}"/>
          </ac:cxnSpMkLst>
        </pc:cxnChg>
      </pc:sldChg>
      <pc:sldChg chg="addSp delSp modSp mod ord">
        <pc:chgData name="REIA NAKAMURA (中村 玲愛)" userId="22b030c6-ceed-4eba-a5fc-c359191d169d" providerId="ADAL" clId="{31ECF427-DD5D-41AC-8213-AC12E12F39BA}" dt="2025-07-17T01:02:18.157" v="3503" actId="20577"/>
        <pc:sldMkLst>
          <pc:docMk/>
          <pc:sldMk cId="4108905769" sldId="258"/>
        </pc:sldMkLst>
        <pc:spChg chg="add mod">
          <ac:chgData name="REIA NAKAMURA (中村 玲愛)" userId="22b030c6-ceed-4eba-a5fc-c359191d169d" providerId="ADAL" clId="{31ECF427-DD5D-41AC-8213-AC12E12F39BA}" dt="2025-07-16T04:20:11.436" v="8" actId="13822"/>
          <ac:spMkLst>
            <pc:docMk/>
            <pc:sldMk cId="4108905769" sldId="258"/>
            <ac:spMk id="63" creationId="{A17BE8E2-C0F3-7E02-B9B1-5197DAA21A38}"/>
          </ac:spMkLst>
        </pc:spChg>
        <pc:spChg chg="add del mod">
          <ac:chgData name="REIA NAKAMURA (中村 玲愛)" userId="22b030c6-ceed-4eba-a5fc-c359191d169d" providerId="ADAL" clId="{31ECF427-DD5D-41AC-8213-AC12E12F39BA}" dt="2025-07-16T23:47:08.588" v="2738" actId="478"/>
          <ac:spMkLst>
            <pc:docMk/>
            <pc:sldMk cId="4108905769" sldId="258"/>
            <ac:spMk id="64" creationId="{823A64B7-C619-FB09-83B2-14ABB027FACA}"/>
          </ac:spMkLst>
        </pc:spChg>
        <pc:spChg chg="mod">
          <ac:chgData name="REIA NAKAMURA (中村 玲愛)" userId="22b030c6-ceed-4eba-a5fc-c359191d169d" providerId="ADAL" clId="{31ECF427-DD5D-41AC-8213-AC12E12F39BA}" dt="2025-07-16T23:50:02.281" v="2774" actId="20577"/>
          <ac:spMkLst>
            <pc:docMk/>
            <pc:sldMk cId="4108905769" sldId="258"/>
            <ac:spMk id="65" creationId="{C001C026-3F62-07A9-50C1-0999965328FF}"/>
          </ac:spMkLst>
        </pc:spChg>
        <pc:spChg chg="add mod">
          <ac:chgData name="REIA NAKAMURA (中村 玲愛)" userId="22b030c6-ceed-4eba-a5fc-c359191d169d" providerId="ADAL" clId="{31ECF427-DD5D-41AC-8213-AC12E12F39BA}" dt="2025-07-17T01:02:18.157" v="3503" actId="20577"/>
          <ac:spMkLst>
            <pc:docMk/>
            <pc:sldMk cId="4108905769" sldId="258"/>
            <ac:spMk id="68" creationId="{8A0730B4-44F9-374C-49B0-01CE79FF7017}"/>
          </ac:spMkLst>
        </pc:spChg>
        <pc:spChg chg="add del mod">
          <ac:chgData name="REIA NAKAMURA (中村 玲愛)" userId="22b030c6-ceed-4eba-a5fc-c359191d169d" providerId="ADAL" clId="{31ECF427-DD5D-41AC-8213-AC12E12F39BA}" dt="2025-07-16T23:47:18.217" v="2741" actId="478"/>
          <ac:spMkLst>
            <pc:docMk/>
            <pc:sldMk cId="4108905769" sldId="258"/>
            <ac:spMk id="69" creationId="{5CB545BC-F07A-5F7D-86D7-0BAADDDE2B3C}"/>
          </ac:spMkLst>
        </pc:spChg>
        <pc:spChg chg="mod">
          <ac:chgData name="REIA NAKAMURA (中村 玲愛)" userId="22b030c6-ceed-4eba-a5fc-c359191d169d" providerId="ADAL" clId="{31ECF427-DD5D-41AC-8213-AC12E12F39BA}" dt="2025-07-16T10:10:36.108" v="262" actId="1076"/>
          <ac:spMkLst>
            <pc:docMk/>
            <pc:sldMk cId="4108905769" sldId="258"/>
            <ac:spMk id="86" creationId="{C114A106-A37B-7539-9866-8DB86C7C6426}"/>
          </ac:spMkLst>
        </pc:spChg>
        <pc:spChg chg="mod">
          <ac:chgData name="REIA NAKAMURA (中村 玲愛)" userId="22b030c6-ceed-4eba-a5fc-c359191d169d" providerId="ADAL" clId="{31ECF427-DD5D-41AC-8213-AC12E12F39BA}" dt="2025-07-16T04:20:11.436" v="8" actId="13822"/>
          <ac:spMkLst>
            <pc:docMk/>
            <pc:sldMk cId="4108905769" sldId="258"/>
            <ac:spMk id="100" creationId="{62B489CA-99A8-612C-C34D-FAFE7518F076}"/>
          </ac:spMkLst>
        </pc:spChg>
        <pc:picChg chg="mod">
          <ac:chgData name="REIA NAKAMURA (中村 玲愛)" userId="22b030c6-ceed-4eba-a5fc-c359191d169d" providerId="ADAL" clId="{31ECF427-DD5D-41AC-8213-AC12E12F39BA}" dt="2025-07-16T10:10:36.108" v="262" actId="1076"/>
          <ac:picMkLst>
            <pc:docMk/>
            <pc:sldMk cId="4108905769" sldId="258"/>
            <ac:picMk id="79" creationId="{58CF84BF-B4CC-B203-2C75-09EB203F1C40}"/>
          </ac:picMkLst>
        </pc:picChg>
        <pc:picChg chg="mod">
          <ac:chgData name="REIA NAKAMURA (中村 玲愛)" userId="22b030c6-ceed-4eba-a5fc-c359191d169d" providerId="ADAL" clId="{31ECF427-DD5D-41AC-8213-AC12E12F39BA}" dt="2025-07-16T23:16:15.008" v="1605" actId="1076"/>
          <ac:picMkLst>
            <pc:docMk/>
            <pc:sldMk cId="4108905769" sldId="258"/>
            <ac:picMk id="80" creationId="{AD767C15-65BE-8DA0-05C7-54C511504187}"/>
          </ac:picMkLst>
        </pc:picChg>
      </pc:sldChg>
      <pc:sldChg chg="ord">
        <pc:chgData name="REIA NAKAMURA (中村 玲愛)" userId="22b030c6-ceed-4eba-a5fc-c359191d169d" providerId="ADAL" clId="{31ECF427-DD5D-41AC-8213-AC12E12F39BA}" dt="2025-07-16T23:02:35.110" v="727"/>
        <pc:sldMkLst>
          <pc:docMk/>
          <pc:sldMk cId="4273387352" sldId="2147483431"/>
        </pc:sldMkLst>
      </pc:sldChg>
      <pc:sldChg chg="addSp modSp mod">
        <pc:chgData name="REIA NAKAMURA (中村 玲愛)" userId="22b030c6-ceed-4eba-a5fc-c359191d169d" providerId="ADAL" clId="{31ECF427-DD5D-41AC-8213-AC12E12F39BA}" dt="2025-07-20T23:28:11.959" v="3504" actId="14100"/>
        <pc:sldMkLst>
          <pc:docMk/>
          <pc:sldMk cId="1846630745" sldId="2147483432"/>
        </pc:sldMkLst>
        <pc:spChg chg="mod">
          <ac:chgData name="REIA NAKAMURA (中村 玲愛)" userId="22b030c6-ceed-4eba-a5fc-c359191d169d" providerId="ADAL" clId="{31ECF427-DD5D-41AC-8213-AC12E12F39BA}" dt="2025-07-16T23:40:44.668" v="2497" actId="13822"/>
          <ac:spMkLst>
            <pc:docMk/>
            <pc:sldMk cId="1846630745" sldId="2147483432"/>
            <ac:spMk id="2" creationId="{325C5BD4-A76C-C089-79E7-FB3306214E1E}"/>
          </ac:spMkLst>
        </pc:spChg>
        <pc:spChg chg="mod">
          <ac:chgData name="REIA NAKAMURA (中村 玲愛)" userId="22b030c6-ceed-4eba-a5fc-c359191d169d" providerId="ADAL" clId="{31ECF427-DD5D-41AC-8213-AC12E12F39BA}" dt="2025-07-17T01:00:34.253" v="3469" actId="20577"/>
          <ac:spMkLst>
            <pc:docMk/>
            <pc:sldMk cId="1846630745" sldId="2147483432"/>
            <ac:spMk id="3" creationId="{6954DEE4-4B68-4BC7-A716-FE3DE43FDD6B}"/>
          </ac:spMkLst>
        </pc:spChg>
        <pc:spChg chg="mod">
          <ac:chgData name="REIA NAKAMURA (中村 玲愛)" userId="22b030c6-ceed-4eba-a5fc-c359191d169d" providerId="ADAL" clId="{31ECF427-DD5D-41AC-8213-AC12E12F39BA}" dt="2025-07-20T23:28:11.959" v="3504" actId="14100"/>
          <ac:spMkLst>
            <pc:docMk/>
            <pc:sldMk cId="1846630745" sldId="2147483432"/>
            <ac:spMk id="4" creationId="{C415AA34-9924-E256-7145-F0511CE15028}"/>
          </ac:spMkLst>
        </pc:spChg>
        <pc:spChg chg="mod">
          <ac:chgData name="REIA NAKAMURA (中村 玲愛)" userId="22b030c6-ceed-4eba-a5fc-c359191d169d" providerId="ADAL" clId="{31ECF427-DD5D-41AC-8213-AC12E12F39BA}" dt="2025-07-17T00:36:15.601" v="2794" actId="20577"/>
          <ac:spMkLst>
            <pc:docMk/>
            <pc:sldMk cId="1846630745" sldId="2147483432"/>
            <ac:spMk id="7" creationId="{5C00F07C-98FA-9CEF-A7CD-E09657F1568B}"/>
          </ac:spMkLst>
        </pc:spChg>
        <pc:spChg chg="mod">
          <ac:chgData name="REIA NAKAMURA (中村 玲愛)" userId="22b030c6-ceed-4eba-a5fc-c359191d169d" providerId="ADAL" clId="{31ECF427-DD5D-41AC-8213-AC12E12F39BA}" dt="2025-07-16T23:40:21.939" v="2493" actId="14100"/>
          <ac:spMkLst>
            <pc:docMk/>
            <pc:sldMk cId="1846630745" sldId="2147483432"/>
            <ac:spMk id="11" creationId="{89C797F3-FAB3-2309-84DF-AD93A8E90DBC}"/>
          </ac:spMkLst>
        </pc:spChg>
        <pc:spChg chg="add mod">
          <ac:chgData name="REIA NAKAMURA (中村 玲愛)" userId="22b030c6-ceed-4eba-a5fc-c359191d169d" providerId="ADAL" clId="{31ECF427-DD5D-41AC-8213-AC12E12F39BA}" dt="2025-07-17T00:36:11.393" v="2778" actId="20577"/>
          <ac:spMkLst>
            <pc:docMk/>
            <pc:sldMk cId="1846630745" sldId="2147483432"/>
            <ac:spMk id="12" creationId="{5C00F07C-98FA-9CEF-A7CD-E09657F1568B}"/>
          </ac:spMkLst>
        </pc:spChg>
        <pc:spChg chg="add mod">
          <ac:chgData name="REIA NAKAMURA (中村 玲愛)" userId="22b030c6-ceed-4eba-a5fc-c359191d169d" providerId="ADAL" clId="{31ECF427-DD5D-41AC-8213-AC12E12F39BA}" dt="2025-07-17T00:48:54.338" v="3100" actId="20577"/>
          <ac:spMkLst>
            <pc:docMk/>
            <pc:sldMk cId="1846630745" sldId="2147483432"/>
            <ac:spMk id="15" creationId="{D9BC8D39-7242-9E9A-8D71-26A339E00CD8}"/>
          </ac:spMkLst>
        </pc:spChg>
      </pc:sldChg>
      <pc:sldChg chg="addSp modSp mod">
        <pc:chgData name="REIA NAKAMURA (中村 玲愛)" userId="22b030c6-ceed-4eba-a5fc-c359191d169d" providerId="ADAL" clId="{31ECF427-DD5D-41AC-8213-AC12E12F39BA}" dt="2025-07-17T00:50:52.507" v="3135" actId="1076"/>
        <pc:sldMkLst>
          <pc:docMk/>
          <pc:sldMk cId="1219355300" sldId="2147483433"/>
        </pc:sldMkLst>
        <pc:spChg chg="add mod">
          <ac:chgData name="REIA NAKAMURA (中村 玲愛)" userId="22b030c6-ceed-4eba-a5fc-c359191d169d" providerId="ADAL" clId="{31ECF427-DD5D-41AC-8213-AC12E12F39BA}" dt="2025-07-17T00:42:50.943" v="2910" actId="13822"/>
          <ac:spMkLst>
            <pc:docMk/>
            <pc:sldMk cId="1219355300" sldId="2147483433"/>
            <ac:spMk id="2" creationId="{818C20FB-9AE7-AC8A-10E8-60DDF1E7CF96}"/>
          </ac:spMkLst>
        </pc:spChg>
        <pc:spChg chg="add mod">
          <ac:chgData name="REIA NAKAMURA (中村 玲愛)" userId="22b030c6-ceed-4eba-a5fc-c359191d169d" providerId="ADAL" clId="{31ECF427-DD5D-41AC-8213-AC12E12F39BA}" dt="2025-07-17T00:50:52.507" v="3135" actId="1076"/>
          <ac:spMkLst>
            <pc:docMk/>
            <pc:sldMk cId="1219355300" sldId="2147483433"/>
            <ac:spMk id="3" creationId="{D038088A-3359-0874-91FF-725825BE08E9}"/>
          </ac:spMkLst>
        </pc:spChg>
        <pc:spChg chg="mod">
          <ac:chgData name="REIA NAKAMURA (中村 玲愛)" userId="22b030c6-ceed-4eba-a5fc-c359191d169d" providerId="ADAL" clId="{31ECF427-DD5D-41AC-8213-AC12E12F39BA}" dt="2025-07-16T23:41:13.363" v="2527" actId="20577"/>
          <ac:spMkLst>
            <pc:docMk/>
            <pc:sldMk cId="1219355300" sldId="2147483433"/>
            <ac:spMk id="8" creationId="{9FC98F52-6E81-BD48-63C9-A022D02E8016}"/>
          </ac:spMkLst>
        </pc:spChg>
        <pc:spChg chg="mod">
          <ac:chgData name="REIA NAKAMURA (中村 玲愛)" userId="22b030c6-ceed-4eba-a5fc-c359191d169d" providerId="ADAL" clId="{31ECF427-DD5D-41AC-8213-AC12E12F39BA}" dt="2025-07-16T23:41:49.268" v="2607" actId="20577"/>
          <ac:spMkLst>
            <pc:docMk/>
            <pc:sldMk cId="1219355300" sldId="2147483433"/>
            <ac:spMk id="9" creationId="{FA01F7CC-C17C-C9DA-7369-36E4263FCF21}"/>
          </ac:spMkLst>
        </pc:spChg>
      </pc:sldChg>
      <pc:sldChg chg="addSp delSp modSp mod">
        <pc:chgData name="REIA NAKAMURA (中村 玲愛)" userId="22b030c6-ceed-4eba-a5fc-c359191d169d" providerId="ADAL" clId="{31ECF427-DD5D-41AC-8213-AC12E12F39BA}" dt="2025-07-17T00:56:35.848" v="3248" actId="1076"/>
        <pc:sldMkLst>
          <pc:docMk/>
          <pc:sldMk cId="2638029230" sldId="2147483435"/>
        </pc:sldMkLst>
        <pc:spChg chg="add del">
          <ac:chgData name="REIA NAKAMURA (中村 玲愛)" userId="22b030c6-ceed-4eba-a5fc-c359191d169d" providerId="ADAL" clId="{31ECF427-DD5D-41AC-8213-AC12E12F39BA}" dt="2025-07-16T23:42:12.186" v="2614" actId="478"/>
          <ac:spMkLst>
            <pc:docMk/>
            <pc:sldMk cId="2638029230" sldId="2147483435"/>
            <ac:spMk id="2" creationId="{D5B6F543-C0E5-9AE9-5363-0526678DA493}"/>
          </ac:spMkLst>
        </pc:spChg>
        <pc:spChg chg="add mod">
          <ac:chgData name="REIA NAKAMURA (中村 玲愛)" userId="22b030c6-ceed-4eba-a5fc-c359191d169d" providerId="ADAL" clId="{31ECF427-DD5D-41AC-8213-AC12E12F39BA}" dt="2025-07-17T00:56:31.708" v="3247" actId="1076"/>
          <ac:spMkLst>
            <pc:docMk/>
            <pc:sldMk cId="2638029230" sldId="2147483435"/>
            <ac:spMk id="3" creationId="{84332C0C-99E8-6A8A-EC2B-8B9FDB6A6F51}"/>
          </ac:spMkLst>
        </pc:spChg>
        <pc:spChg chg="add mod">
          <ac:chgData name="REIA NAKAMURA (中村 玲愛)" userId="22b030c6-ceed-4eba-a5fc-c359191d169d" providerId="ADAL" clId="{31ECF427-DD5D-41AC-8213-AC12E12F39BA}" dt="2025-07-17T00:56:35.848" v="3248" actId="1076"/>
          <ac:spMkLst>
            <pc:docMk/>
            <pc:sldMk cId="2638029230" sldId="2147483435"/>
            <ac:spMk id="4" creationId="{9B7ED55B-A969-36B4-F94F-5031E1E33A89}"/>
          </ac:spMkLst>
        </pc:spChg>
        <pc:spChg chg="mod">
          <ac:chgData name="REIA NAKAMURA (中村 玲愛)" userId="22b030c6-ceed-4eba-a5fc-c359191d169d" providerId="ADAL" clId="{31ECF427-DD5D-41AC-8213-AC12E12F39BA}" dt="2025-07-16T23:42:03.621" v="2612" actId="1076"/>
          <ac:spMkLst>
            <pc:docMk/>
            <pc:sldMk cId="2638029230" sldId="2147483435"/>
            <ac:spMk id="6" creationId="{6F2F1B56-0DAE-FB32-0AE2-780C2794C9C6}"/>
          </ac:spMkLst>
        </pc:spChg>
        <pc:picChg chg="mod">
          <ac:chgData name="REIA NAKAMURA (中村 玲愛)" userId="22b030c6-ceed-4eba-a5fc-c359191d169d" providerId="ADAL" clId="{31ECF427-DD5D-41AC-8213-AC12E12F39BA}" dt="2025-07-16T23:42:01.470" v="2611" actId="1076"/>
          <ac:picMkLst>
            <pc:docMk/>
            <pc:sldMk cId="2638029230" sldId="2147483435"/>
            <ac:picMk id="5" creationId="{90A79117-7FB3-A491-25EB-B533DD81445B}"/>
          </ac:picMkLst>
        </pc:picChg>
      </pc:sldChg>
      <pc:sldChg chg="modSp del mod">
        <pc:chgData name="REIA NAKAMURA (中村 玲愛)" userId="22b030c6-ceed-4eba-a5fc-c359191d169d" providerId="ADAL" clId="{31ECF427-DD5D-41AC-8213-AC12E12F39BA}" dt="2025-07-16T23:46:56.758" v="2727" actId="47"/>
        <pc:sldMkLst>
          <pc:docMk/>
          <pc:sldMk cId="2970159500" sldId="2147483436"/>
        </pc:sldMkLst>
        <pc:spChg chg="mod">
          <ac:chgData name="REIA NAKAMURA (中村 玲愛)" userId="22b030c6-ceed-4eba-a5fc-c359191d169d" providerId="ADAL" clId="{31ECF427-DD5D-41AC-8213-AC12E12F39BA}" dt="2025-07-16T23:28:45.032" v="1993" actId="20577"/>
          <ac:spMkLst>
            <pc:docMk/>
            <pc:sldMk cId="2970159500" sldId="2147483436"/>
            <ac:spMk id="8" creationId="{E64837D0-17FD-C7BD-4181-EC1763C907D6}"/>
          </ac:spMkLst>
        </pc:spChg>
      </pc:sldChg>
      <pc:sldChg chg="addSp delSp modSp mod modShow">
        <pc:chgData name="REIA NAKAMURA (中村 玲愛)" userId="22b030c6-ceed-4eba-a5fc-c359191d169d" providerId="ADAL" clId="{31ECF427-DD5D-41AC-8213-AC12E12F39BA}" dt="2025-07-16T23:27:47.007" v="1983" actId="729"/>
        <pc:sldMkLst>
          <pc:docMk/>
          <pc:sldMk cId="1632412858" sldId="2147483437"/>
        </pc:sldMkLst>
        <pc:spChg chg="add mod">
          <ac:chgData name="REIA NAKAMURA (中村 玲愛)" userId="22b030c6-ceed-4eba-a5fc-c359191d169d" providerId="ADAL" clId="{31ECF427-DD5D-41AC-8213-AC12E12F39BA}" dt="2025-07-16T23:18:35.332" v="1687" actId="1076"/>
          <ac:spMkLst>
            <pc:docMk/>
            <pc:sldMk cId="1632412858" sldId="2147483437"/>
            <ac:spMk id="2" creationId="{D1D11318-C1A9-CDE4-4994-294F2A8BC17D}"/>
          </ac:spMkLst>
        </pc:spChg>
        <pc:spChg chg="add mod">
          <ac:chgData name="REIA NAKAMURA (中村 玲愛)" userId="22b030c6-ceed-4eba-a5fc-c359191d169d" providerId="ADAL" clId="{31ECF427-DD5D-41AC-8213-AC12E12F39BA}" dt="2025-07-16T23:21:43.486" v="1766" actId="1076"/>
          <ac:spMkLst>
            <pc:docMk/>
            <pc:sldMk cId="1632412858" sldId="2147483437"/>
            <ac:spMk id="5" creationId="{CC9C9E49-6360-8C61-BF5D-A780BC45F750}"/>
          </ac:spMkLst>
        </pc:spChg>
        <pc:spChg chg="add del mod">
          <ac:chgData name="REIA NAKAMURA (中村 玲愛)" userId="22b030c6-ceed-4eba-a5fc-c359191d169d" providerId="ADAL" clId="{31ECF427-DD5D-41AC-8213-AC12E12F39BA}" dt="2025-07-16T23:19:49.721" v="1725" actId="478"/>
          <ac:spMkLst>
            <pc:docMk/>
            <pc:sldMk cId="1632412858" sldId="2147483437"/>
            <ac:spMk id="6" creationId="{E9520877-A9B3-9024-8723-0145A2FF1D4F}"/>
          </ac:spMkLst>
        </pc:spChg>
        <pc:spChg chg="mod">
          <ac:chgData name="REIA NAKAMURA (中村 玲愛)" userId="22b030c6-ceed-4eba-a5fc-c359191d169d" providerId="ADAL" clId="{31ECF427-DD5D-41AC-8213-AC12E12F39BA}" dt="2025-07-16T23:16:43.889" v="1667" actId="20577"/>
          <ac:spMkLst>
            <pc:docMk/>
            <pc:sldMk cId="1632412858" sldId="2147483437"/>
            <ac:spMk id="8" creationId="{E64837D0-17FD-C7BD-4181-EC1763C907D6}"/>
          </ac:spMkLst>
        </pc:spChg>
        <pc:spChg chg="add mod">
          <ac:chgData name="REIA NAKAMURA (中村 玲愛)" userId="22b030c6-ceed-4eba-a5fc-c359191d169d" providerId="ADAL" clId="{31ECF427-DD5D-41AC-8213-AC12E12F39BA}" dt="2025-07-16T23:25:46.627" v="1981" actId="13926"/>
          <ac:spMkLst>
            <pc:docMk/>
            <pc:sldMk cId="1632412858" sldId="2147483437"/>
            <ac:spMk id="10" creationId="{893C3F3D-FC3D-C66B-C36D-F0FA9EA4C37B}"/>
          </ac:spMkLst>
        </pc:spChg>
        <pc:spChg chg="add mod">
          <ac:chgData name="REIA NAKAMURA (中村 玲愛)" userId="22b030c6-ceed-4eba-a5fc-c359191d169d" providerId="ADAL" clId="{31ECF427-DD5D-41AC-8213-AC12E12F39BA}" dt="2025-07-16T23:25:50.309" v="1982" actId="13926"/>
          <ac:spMkLst>
            <pc:docMk/>
            <pc:sldMk cId="1632412858" sldId="2147483437"/>
            <ac:spMk id="13" creationId="{3B897C87-0E76-8077-7142-59E63D8042BA}"/>
          </ac:spMkLst>
        </pc:spChg>
        <pc:spChg chg="add mod">
          <ac:chgData name="REIA NAKAMURA (中村 玲愛)" userId="22b030c6-ceed-4eba-a5fc-c359191d169d" providerId="ADAL" clId="{31ECF427-DD5D-41AC-8213-AC12E12F39BA}" dt="2025-07-16T23:23:10.126" v="1832" actId="20577"/>
          <ac:spMkLst>
            <pc:docMk/>
            <pc:sldMk cId="1632412858" sldId="2147483437"/>
            <ac:spMk id="14" creationId="{A161DF41-242F-2F92-CDCA-99CD36EFD103}"/>
          </ac:spMkLst>
        </pc:spChg>
        <pc:spChg chg="add mod">
          <ac:chgData name="REIA NAKAMURA (中村 玲愛)" userId="22b030c6-ceed-4eba-a5fc-c359191d169d" providerId="ADAL" clId="{31ECF427-DD5D-41AC-8213-AC12E12F39BA}" dt="2025-07-16T23:23:29.960" v="1837" actId="1076"/>
          <ac:spMkLst>
            <pc:docMk/>
            <pc:sldMk cId="1632412858" sldId="2147483437"/>
            <ac:spMk id="15" creationId="{B1AE4719-5548-050A-F005-1E6125DEBE7A}"/>
          </ac:spMkLst>
        </pc:spChg>
        <pc:spChg chg="add mod">
          <ac:chgData name="REIA NAKAMURA (中村 玲愛)" userId="22b030c6-ceed-4eba-a5fc-c359191d169d" providerId="ADAL" clId="{31ECF427-DD5D-41AC-8213-AC12E12F39BA}" dt="2025-07-16T23:24:10.071" v="1858" actId="1076"/>
          <ac:spMkLst>
            <pc:docMk/>
            <pc:sldMk cId="1632412858" sldId="2147483437"/>
            <ac:spMk id="16" creationId="{70415CC0-935D-B15B-6326-7B8EB6496AB3}"/>
          </ac:spMkLst>
        </pc:spChg>
        <pc:spChg chg="add del mod">
          <ac:chgData name="REIA NAKAMURA (中村 玲愛)" userId="22b030c6-ceed-4eba-a5fc-c359191d169d" providerId="ADAL" clId="{31ECF427-DD5D-41AC-8213-AC12E12F39BA}" dt="2025-07-16T23:24:30.260" v="1864" actId="478"/>
          <ac:spMkLst>
            <pc:docMk/>
            <pc:sldMk cId="1632412858" sldId="2147483437"/>
            <ac:spMk id="17" creationId="{1D58057F-2A87-7CA4-EB81-AA1C3B5EB4BB}"/>
          </ac:spMkLst>
        </pc:spChg>
        <pc:picChg chg="add del mod">
          <ac:chgData name="REIA NAKAMURA (中村 玲愛)" userId="22b030c6-ceed-4eba-a5fc-c359191d169d" providerId="ADAL" clId="{31ECF427-DD5D-41AC-8213-AC12E12F39BA}" dt="2025-07-16T23:19:16.857" v="1690" actId="478"/>
          <ac:picMkLst>
            <pc:docMk/>
            <pc:sldMk cId="1632412858" sldId="2147483437"/>
            <ac:picMk id="4" creationId="{83B3EC84-0F4F-2E4C-F7B6-AA6F9A5B838B}"/>
          </ac:picMkLst>
        </pc:picChg>
        <pc:picChg chg="add mod">
          <ac:chgData name="REIA NAKAMURA (中村 玲愛)" userId="22b030c6-ceed-4eba-a5fc-c359191d169d" providerId="ADAL" clId="{31ECF427-DD5D-41AC-8213-AC12E12F39BA}" dt="2025-07-16T23:21:47.672" v="1767" actId="1076"/>
          <ac:picMkLst>
            <pc:docMk/>
            <pc:sldMk cId="1632412858" sldId="2147483437"/>
            <ac:picMk id="9" creationId="{E5D7F340-8818-126D-956F-D25CA3D983FF}"/>
          </ac:picMkLst>
        </pc:picChg>
        <pc:picChg chg="add mod">
          <ac:chgData name="REIA NAKAMURA (中村 玲愛)" userId="22b030c6-ceed-4eba-a5fc-c359191d169d" providerId="ADAL" clId="{31ECF427-DD5D-41AC-8213-AC12E12F39BA}" dt="2025-07-16T23:24:03.576" v="1857" actId="1076"/>
          <ac:picMkLst>
            <pc:docMk/>
            <pc:sldMk cId="1632412858" sldId="2147483437"/>
            <ac:picMk id="12" creationId="{60D44024-8FE9-1615-A51F-2DFF9B4E711F}"/>
          </ac:picMkLst>
        </pc:picChg>
      </pc:sldChg>
    </pc:docChg>
  </pc:docChgLst>
  <pc:docChgLst>
    <pc:chgData name="TAKASHI URASAKI (浦崎 高資)" userId="7b3cbb8a-eeb6-491c-b21b-20c0d99f0b84" providerId="ADAL" clId="{0486D509-1758-45C2-A1A9-90AED459727A}"/>
    <pc:docChg chg="undo custSel addSld modSld sldOrd">
      <pc:chgData name="TAKASHI URASAKI (浦崎 高資)" userId="7b3cbb8a-eeb6-491c-b21b-20c0d99f0b84" providerId="ADAL" clId="{0486D509-1758-45C2-A1A9-90AED459727A}" dt="2025-08-01T01:44:30.592" v="4139" actId="14100"/>
      <pc:docMkLst>
        <pc:docMk/>
      </pc:docMkLst>
      <pc:sldChg chg="addSp delSp modSp mod">
        <pc:chgData name="TAKASHI URASAKI (浦崎 高資)" userId="7b3cbb8a-eeb6-491c-b21b-20c0d99f0b84" providerId="ADAL" clId="{0486D509-1758-45C2-A1A9-90AED459727A}" dt="2025-07-22T04:53:40.340" v="3369" actId="1076"/>
        <pc:sldMkLst>
          <pc:docMk/>
          <pc:sldMk cId="4108905769" sldId="258"/>
        </pc:sldMkLst>
        <pc:spChg chg="add mod">
          <ac:chgData name="TAKASHI URASAKI (浦崎 高資)" userId="7b3cbb8a-eeb6-491c-b21b-20c0d99f0b84" providerId="ADAL" clId="{0486D509-1758-45C2-A1A9-90AED459727A}" dt="2025-07-22T04:53:40.340" v="3369" actId="1076"/>
          <ac:spMkLst>
            <pc:docMk/>
            <pc:sldMk cId="4108905769" sldId="258"/>
            <ac:spMk id="64" creationId="{B9B6FA77-5B9B-E593-4707-E1E5D6A50814}"/>
          </ac:spMkLst>
        </pc:spChg>
        <pc:spChg chg="mod topLvl">
          <ac:chgData name="TAKASHI URASAKI (浦崎 高資)" userId="7b3cbb8a-eeb6-491c-b21b-20c0d99f0b84" providerId="ADAL" clId="{0486D509-1758-45C2-A1A9-90AED459727A}" dt="2025-07-22T04:50:50.834" v="3076" actId="1076"/>
          <ac:spMkLst>
            <pc:docMk/>
            <pc:sldMk cId="4108905769" sldId="258"/>
            <ac:spMk id="71" creationId="{BE90D734-0BEC-A9B6-988C-145A6292C27D}"/>
          </ac:spMkLst>
        </pc:spChg>
        <pc:spChg chg="add mod">
          <ac:chgData name="TAKASHI URASAKI (浦崎 高資)" userId="7b3cbb8a-eeb6-491c-b21b-20c0d99f0b84" providerId="ADAL" clId="{0486D509-1758-45C2-A1A9-90AED459727A}" dt="2025-07-22T04:50:55.894" v="3081" actId="20577"/>
          <ac:spMkLst>
            <pc:docMk/>
            <pc:sldMk cId="4108905769" sldId="258"/>
            <ac:spMk id="72" creationId="{D59CA76B-D93D-9AB1-CF0A-285AA4DC4028}"/>
          </ac:spMkLst>
        </pc:spChg>
        <pc:spChg chg="add del mod">
          <ac:chgData name="TAKASHI URASAKI (浦崎 高資)" userId="7b3cbb8a-eeb6-491c-b21b-20c0d99f0b84" providerId="ADAL" clId="{0486D509-1758-45C2-A1A9-90AED459727A}" dt="2025-07-22T04:52:06.529" v="3182" actId="478"/>
          <ac:spMkLst>
            <pc:docMk/>
            <pc:sldMk cId="4108905769" sldId="258"/>
            <ac:spMk id="78" creationId="{BBC53219-D2F0-ADFD-5902-DB7571EF0DB0}"/>
          </ac:spMkLst>
        </pc:spChg>
        <pc:spChg chg="mod">
          <ac:chgData name="TAKASHI URASAKI (浦崎 高資)" userId="7b3cbb8a-eeb6-491c-b21b-20c0d99f0b84" providerId="ADAL" clId="{0486D509-1758-45C2-A1A9-90AED459727A}" dt="2025-07-22T04:48:49.032" v="2920" actId="1076"/>
          <ac:spMkLst>
            <pc:docMk/>
            <pc:sldMk cId="4108905769" sldId="258"/>
            <ac:spMk id="86" creationId="{C114A106-A37B-7539-9866-8DB86C7C6426}"/>
          </ac:spMkLst>
        </pc:spChg>
        <pc:grpChg chg="add del mod">
          <ac:chgData name="TAKASHI URASAKI (浦崎 高資)" userId="7b3cbb8a-eeb6-491c-b21b-20c0d99f0b84" providerId="ADAL" clId="{0486D509-1758-45C2-A1A9-90AED459727A}" dt="2025-07-22T04:50:27.512" v="3066" actId="478"/>
          <ac:grpSpMkLst>
            <pc:docMk/>
            <pc:sldMk cId="4108905769" sldId="258"/>
            <ac:grpSpMk id="69" creationId="{E94064A1-9AE5-3CBC-1436-9BD11016938A}"/>
          </ac:grpSpMkLst>
        </pc:grpChg>
        <pc:cxnChg chg="del mod topLvl">
          <ac:chgData name="TAKASHI URASAKI (浦崎 高資)" userId="7b3cbb8a-eeb6-491c-b21b-20c0d99f0b84" providerId="ADAL" clId="{0486D509-1758-45C2-A1A9-90AED459727A}" dt="2025-07-22T04:50:27.512" v="3066" actId="478"/>
          <ac:cxnSpMkLst>
            <pc:docMk/>
            <pc:sldMk cId="4108905769" sldId="258"/>
            <ac:cxnSpMk id="70" creationId="{A68200A9-30F1-AD53-C2D2-D84D017FFBA5}"/>
          </ac:cxnSpMkLst>
        </pc:cxnChg>
      </pc:sldChg>
      <pc:sldChg chg="addSp delSp modSp mod">
        <pc:chgData name="TAKASHI URASAKI (浦崎 高資)" userId="7b3cbb8a-eeb6-491c-b21b-20c0d99f0b84" providerId="ADAL" clId="{0486D509-1758-45C2-A1A9-90AED459727A}" dt="2025-07-17T00:57:29.896" v="2749" actId="1076"/>
        <pc:sldMkLst>
          <pc:docMk/>
          <pc:sldMk cId="1846630745" sldId="2147483432"/>
        </pc:sldMkLst>
        <pc:spChg chg="mod">
          <ac:chgData name="TAKASHI URASAKI (浦崎 高資)" userId="7b3cbb8a-eeb6-491c-b21b-20c0d99f0b84" providerId="ADAL" clId="{0486D509-1758-45C2-A1A9-90AED459727A}" dt="2025-07-17T00:35:22.497" v="2334" actId="1076"/>
          <ac:spMkLst>
            <pc:docMk/>
            <pc:sldMk cId="1846630745" sldId="2147483432"/>
            <ac:spMk id="2" creationId="{325C5BD4-A76C-C089-79E7-FB3306214E1E}"/>
          </ac:spMkLst>
        </pc:spChg>
        <pc:spChg chg="add mod">
          <ac:chgData name="TAKASHI URASAKI (浦崎 高資)" userId="7b3cbb8a-eeb6-491c-b21b-20c0d99f0b84" providerId="ADAL" clId="{0486D509-1758-45C2-A1A9-90AED459727A}" dt="2025-07-17T00:29:56.739" v="2128" actId="14100"/>
          <ac:spMkLst>
            <pc:docMk/>
            <pc:sldMk cId="1846630745" sldId="2147483432"/>
            <ac:spMk id="5" creationId="{ADB68DA4-8CA8-426B-AEE8-09B92FE527A9}"/>
          </ac:spMkLst>
        </pc:spChg>
        <pc:spChg chg="add mod">
          <ac:chgData name="TAKASHI URASAKI (浦崎 高資)" userId="7b3cbb8a-eeb6-491c-b21b-20c0d99f0b84" providerId="ADAL" clId="{0486D509-1758-45C2-A1A9-90AED459727A}" dt="2025-07-17T00:30:44.260" v="2250" actId="20577"/>
          <ac:spMkLst>
            <pc:docMk/>
            <pc:sldMk cId="1846630745" sldId="2147483432"/>
            <ac:spMk id="6" creationId="{71E17B46-6B93-5BEA-4C98-5FE9F587C558}"/>
          </ac:spMkLst>
        </pc:spChg>
        <pc:spChg chg="add del mod">
          <ac:chgData name="TAKASHI URASAKI (浦崎 高資)" userId="7b3cbb8a-eeb6-491c-b21b-20c0d99f0b84" providerId="ADAL" clId="{0486D509-1758-45C2-A1A9-90AED459727A}" dt="2025-07-17T00:34:36.543" v="2333" actId="478"/>
          <ac:spMkLst>
            <pc:docMk/>
            <pc:sldMk cId="1846630745" sldId="2147483432"/>
            <ac:spMk id="7" creationId="{2DD397EB-7F88-2330-21BE-FDE677E86E19}"/>
          </ac:spMkLst>
        </pc:spChg>
        <pc:spChg chg="add mod">
          <ac:chgData name="TAKASHI URASAKI (浦崎 高資)" userId="7b3cbb8a-eeb6-491c-b21b-20c0d99f0b84" providerId="ADAL" clId="{0486D509-1758-45C2-A1A9-90AED459727A}" dt="2025-07-17T00:35:30.369" v="2348" actId="1076"/>
          <ac:spMkLst>
            <pc:docMk/>
            <pc:sldMk cId="1846630745" sldId="2147483432"/>
            <ac:spMk id="8" creationId="{370CAFF5-882A-C9CE-4555-DA9E7B3DA0B6}"/>
          </ac:spMkLst>
        </pc:spChg>
        <pc:spChg chg="mod">
          <ac:chgData name="TAKASHI URASAKI (浦崎 高資)" userId="7b3cbb8a-eeb6-491c-b21b-20c0d99f0b84" providerId="ADAL" clId="{0486D509-1758-45C2-A1A9-90AED459727A}" dt="2025-07-17T00:36:40.811" v="2450" actId="1076"/>
          <ac:spMkLst>
            <pc:docMk/>
            <pc:sldMk cId="1846630745" sldId="2147483432"/>
            <ac:spMk id="10" creationId="{A12AFF5D-9AE5-73F8-638D-63ECF730DDA2}"/>
          </ac:spMkLst>
        </pc:spChg>
        <pc:spChg chg="mod">
          <ac:chgData name="TAKASHI URASAKI (浦崎 高資)" userId="7b3cbb8a-eeb6-491c-b21b-20c0d99f0b84" providerId="ADAL" clId="{0486D509-1758-45C2-A1A9-90AED459727A}" dt="2025-07-17T00:26:44.398" v="1990" actId="20577"/>
          <ac:spMkLst>
            <pc:docMk/>
            <pc:sldMk cId="1846630745" sldId="2147483432"/>
            <ac:spMk id="11" creationId="{89C797F3-FAB3-2309-84DF-AD93A8E90DBC}"/>
          </ac:spMkLst>
        </pc:spChg>
        <pc:spChg chg="add mod">
          <ac:chgData name="TAKASHI URASAKI (浦崎 高資)" userId="7b3cbb8a-eeb6-491c-b21b-20c0d99f0b84" providerId="ADAL" clId="{0486D509-1758-45C2-A1A9-90AED459727A}" dt="2025-07-17T00:36:31.511" v="2449" actId="14100"/>
          <ac:spMkLst>
            <pc:docMk/>
            <pc:sldMk cId="1846630745" sldId="2147483432"/>
            <ac:spMk id="12" creationId="{AA6FD69E-1770-0904-6203-04288E3C36F1}"/>
          </ac:spMkLst>
        </pc:spChg>
        <pc:spChg chg="add del mod">
          <ac:chgData name="TAKASHI URASAKI (浦崎 高資)" userId="7b3cbb8a-eeb6-491c-b21b-20c0d99f0b84" providerId="ADAL" clId="{0486D509-1758-45C2-A1A9-90AED459727A}" dt="2025-07-17T00:38:27.930" v="2506" actId="478"/>
          <ac:spMkLst>
            <pc:docMk/>
            <pc:sldMk cId="1846630745" sldId="2147483432"/>
            <ac:spMk id="13" creationId="{C580FC5A-5153-56F9-B067-14B691121EC1}"/>
          </ac:spMkLst>
        </pc:spChg>
        <pc:spChg chg="add mod">
          <ac:chgData name="TAKASHI URASAKI (浦崎 高資)" userId="7b3cbb8a-eeb6-491c-b21b-20c0d99f0b84" providerId="ADAL" clId="{0486D509-1758-45C2-A1A9-90AED459727A}" dt="2025-07-17T00:39:11.354" v="2584" actId="20577"/>
          <ac:spMkLst>
            <pc:docMk/>
            <pc:sldMk cId="1846630745" sldId="2147483432"/>
            <ac:spMk id="14" creationId="{8C98F993-D2D1-DE28-CCFD-8A89E4E4BEE1}"/>
          </ac:spMkLst>
        </pc:spChg>
        <pc:picChg chg="mod">
          <ac:chgData name="TAKASHI URASAKI (浦崎 高資)" userId="7b3cbb8a-eeb6-491c-b21b-20c0d99f0b84" providerId="ADAL" clId="{0486D509-1758-45C2-A1A9-90AED459727A}" dt="2025-07-17T00:57:29.896" v="2749" actId="1076"/>
          <ac:picMkLst>
            <pc:docMk/>
            <pc:sldMk cId="1846630745" sldId="2147483432"/>
            <ac:picMk id="9" creationId="{F30F095C-A6D1-6EBC-9BDE-D829C77DAB3E}"/>
          </ac:picMkLst>
        </pc:picChg>
      </pc:sldChg>
      <pc:sldChg chg="modSp mod">
        <pc:chgData name="TAKASHI URASAKI (浦崎 高資)" userId="7b3cbb8a-eeb6-491c-b21b-20c0d99f0b84" providerId="ADAL" clId="{0486D509-1758-45C2-A1A9-90AED459727A}" dt="2025-07-17T00:46:14.046" v="2590" actId="1076"/>
        <pc:sldMkLst>
          <pc:docMk/>
          <pc:sldMk cId="1219355300" sldId="2147483433"/>
        </pc:sldMkLst>
        <pc:spChg chg="mod">
          <ac:chgData name="TAKASHI URASAKI (浦崎 高資)" userId="7b3cbb8a-eeb6-491c-b21b-20c0d99f0b84" providerId="ADAL" clId="{0486D509-1758-45C2-A1A9-90AED459727A}" dt="2025-07-17T00:46:14.046" v="2590" actId="1076"/>
          <ac:spMkLst>
            <pc:docMk/>
            <pc:sldMk cId="1219355300" sldId="2147483433"/>
            <ac:spMk id="8" creationId="{9FC98F52-6E81-BD48-63C9-A022D02E8016}"/>
          </ac:spMkLst>
        </pc:spChg>
        <pc:spChg chg="mod">
          <ac:chgData name="TAKASHI URASAKI (浦崎 高資)" userId="7b3cbb8a-eeb6-491c-b21b-20c0d99f0b84" providerId="ADAL" clId="{0486D509-1758-45C2-A1A9-90AED459727A}" dt="2025-07-17T00:46:12.015" v="2589" actId="1076"/>
          <ac:spMkLst>
            <pc:docMk/>
            <pc:sldMk cId="1219355300" sldId="2147483433"/>
            <ac:spMk id="9" creationId="{FA01F7CC-C17C-C9DA-7369-36E4263FCF21}"/>
          </ac:spMkLst>
        </pc:spChg>
      </pc:sldChg>
      <pc:sldChg chg="addSp delSp modSp mod ord modShow">
        <pc:chgData name="TAKASHI URASAKI (浦崎 高資)" userId="7b3cbb8a-eeb6-491c-b21b-20c0d99f0b84" providerId="ADAL" clId="{0486D509-1758-45C2-A1A9-90AED459727A}" dt="2025-07-22T04:44:31.278" v="2756"/>
        <pc:sldMkLst>
          <pc:docMk/>
          <pc:sldMk cId="923124068" sldId="2147483438"/>
        </pc:sldMkLst>
        <pc:spChg chg="add del mod">
          <ac:chgData name="TAKASHI URASAKI (浦崎 高資)" userId="7b3cbb8a-eeb6-491c-b21b-20c0d99f0b84" providerId="ADAL" clId="{0486D509-1758-45C2-A1A9-90AED459727A}" dt="2025-07-17T00:02:44.252" v="48" actId="478"/>
          <ac:spMkLst>
            <pc:docMk/>
            <pc:sldMk cId="923124068" sldId="2147483438"/>
            <ac:spMk id="3" creationId="{9C450A7A-4963-7F39-048E-1A32F47C6D25}"/>
          </ac:spMkLst>
        </pc:spChg>
      </pc:sldChg>
      <pc:sldChg chg="mod modShow">
        <pc:chgData name="TAKASHI URASAKI (浦崎 高資)" userId="7b3cbb8a-eeb6-491c-b21b-20c0d99f0b84" providerId="ADAL" clId="{0486D509-1758-45C2-A1A9-90AED459727A}" dt="2025-07-16T23:28:48.887" v="0" actId="729"/>
        <pc:sldMkLst>
          <pc:docMk/>
          <pc:sldMk cId="2450270879" sldId="2147483439"/>
        </pc:sldMkLst>
      </pc:sldChg>
      <pc:sldChg chg="addSp delSp modSp new mod modShow">
        <pc:chgData name="TAKASHI URASAKI (浦崎 高資)" userId="7b3cbb8a-eeb6-491c-b21b-20c0d99f0b84" providerId="ADAL" clId="{0486D509-1758-45C2-A1A9-90AED459727A}" dt="2025-07-25T02:00:20.128" v="3598" actId="207"/>
        <pc:sldMkLst>
          <pc:docMk/>
          <pc:sldMk cId="644676976" sldId="2147483440"/>
        </pc:sldMkLst>
        <pc:spChg chg="del">
          <ac:chgData name="TAKASHI URASAKI (浦崎 高資)" userId="7b3cbb8a-eeb6-491c-b21b-20c0d99f0b84" providerId="ADAL" clId="{0486D509-1758-45C2-A1A9-90AED459727A}" dt="2025-07-16T23:48:59.112" v="44" actId="478"/>
          <ac:spMkLst>
            <pc:docMk/>
            <pc:sldMk cId="644676976" sldId="2147483440"/>
            <ac:spMk id="2" creationId="{E49829D5-DE9F-D80D-4F91-73A91354645F}"/>
          </ac:spMkLst>
        </pc:spChg>
        <pc:spChg chg="del">
          <ac:chgData name="TAKASHI URASAKI (浦崎 高資)" userId="7b3cbb8a-eeb6-491c-b21b-20c0d99f0b84" providerId="ADAL" clId="{0486D509-1758-45C2-A1A9-90AED459727A}" dt="2025-07-16T23:48:59.112" v="44" actId="478"/>
          <ac:spMkLst>
            <pc:docMk/>
            <pc:sldMk cId="644676976" sldId="2147483440"/>
            <ac:spMk id="3" creationId="{D6960325-A5F7-7557-D290-E0B8D83EF697}"/>
          </ac:spMkLst>
        </pc:spChg>
        <pc:spChg chg="mod">
          <ac:chgData name="TAKASHI URASAKI (浦崎 高資)" userId="7b3cbb8a-eeb6-491c-b21b-20c0d99f0b84" providerId="ADAL" clId="{0486D509-1758-45C2-A1A9-90AED459727A}" dt="2025-07-17T00:02:58.072" v="49"/>
          <ac:spMkLst>
            <pc:docMk/>
            <pc:sldMk cId="644676976" sldId="2147483440"/>
            <ac:spMk id="5" creationId="{B5580E48-DCAD-8EEA-F5B9-E3A8566A3088}"/>
          </ac:spMkLst>
        </pc:spChg>
        <pc:spChg chg="mod">
          <ac:chgData name="TAKASHI URASAKI (浦崎 高資)" userId="7b3cbb8a-eeb6-491c-b21b-20c0d99f0b84" providerId="ADAL" clId="{0486D509-1758-45C2-A1A9-90AED459727A}" dt="2025-07-17T00:02:58.072" v="49"/>
          <ac:spMkLst>
            <pc:docMk/>
            <pc:sldMk cId="644676976" sldId="2147483440"/>
            <ac:spMk id="7" creationId="{A3CEA8BB-6FD7-114F-E2A5-2C4D636310A5}"/>
          </ac:spMkLst>
        </pc:spChg>
        <pc:spChg chg="mod">
          <ac:chgData name="TAKASHI URASAKI (浦崎 高資)" userId="7b3cbb8a-eeb6-491c-b21b-20c0d99f0b84" providerId="ADAL" clId="{0486D509-1758-45C2-A1A9-90AED459727A}" dt="2025-07-17T00:02:58.072" v="49"/>
          <ac:spMkLst>
            <pc:docMk/>
            <pc:sldMk cId="644676976" sldId="2147483440"/>
            <ac:spMk id="8" creationId="{E09041B4-5F63-ECD5-76F9-C9107410EF99}"/>
          </ac:spMkLst>
        </pc:spChg>
        <pc:spChg chg="mod">
          <ac:chgData name="TAKASHI URASAKI (浦崎 高資)" userId="7b3cbb8a-eeb6-491c-b21b-20c0d99f0b84" providerId="ADAL" clId="{0486D509-1758-45C2-A1A9-90AED459727A}" dt="2025-07-17T00:02:58.072" v="49"/>
          <ac:spMkLst>
            <pc:docMk/>
            <pc:sldMk cId="644676976" sldId="2147483440"/>
            <ac:spMk id="9" creationId="{B3614117-20D5-7F39-1E98-0BB469D2EC1E}"/>
          </ac:spMkLst>
        </pc:spChg>
        <pc:spChg chg="mod">
          <ac:chgData name="TAKASHI URASAKI (浦崎 高資)" userId="7b3cbb8a-eeb6-491c-b21b-20c0d99f0b84" providerId="ADAL" clId="{0486D509-1758-45C2-A1A9-90AED459727A}" dt="2025-07-17T00:02:58.072" v="49"/>
          <ac:spMkLst>
            <pc:docMk/>
            <pc:sldMk cId="644676976" sldId="2147483440"/>
            <ac:spMk id="10" creationId="{28A3D3FD-C6B6-E4B0-0AEC-D81643EE421D}"/>
          </ac:spMkLst>
        </pc:spChg>
        <pc:spChg chg="mod">
          <ac:chgData name="TAKASHI URASAKI (浦崎 高資)" userId="7b3cbb8a-eeb6-491c-b21b-20c0d99f0b84" providerId="ADAL" clId="{0486D509-1758-45C2-A1A9-90AED459727A}" dt="2025-07-17T00:02:58.072" v="49"/>
          <ac:spMkLst>
            <pc:docMk/>
            <pc:sldMk cId="644676976" sldId="2147483440"/>
            <ac:spMk id="11" creationId="{91F4F0F5-359D-EE85-480D-7EFD3DD5044F}"/>
          </ac:spMkLst>
        </pc:spChg>
        <pc:spChg chg="mod">
          <ac:chgData name="TAKASHI URASAKI (浦崎 高資)" userId="7b3cbb8a-eeb6-491c-b21b-20c0d99f0b84" providerId="ADAL" clId="{0486D509-1758-45C2-A1A9-90AED459727A}" dt="2025-07-17T00:02:58.072" v="49"/>
          <ac:spMkLst>
            <pc:docMk/>
            <pc:sldMk cId="644676976" sldId="2147483440"/>
            <ac:spMk id="12" creationId="{99253EE4-CD6C-848C-E56D-CF62FA74E6D4}"/>
          </ac:spMkLst>
        </pc:spChg>
        <pc:spChg chg="mod">
          <ac:chgData name="TAKASHI URASAKI (浦崎 高資)" userId="7b3cbb8a-eeb6-491c-b21b-20c0d99f0b84" providerId="ADAL" clId="{0486D509-1758-45C2-A1A9-90AED459727A}" dt="2025-07-17T00:02:58.072" v="49"/>
          <ac:spMkLst>
            <pc:docMk/>
            <pc:sldMk cId="644676976" sldId="2147483440"/>
            <ac:spMk id="13" creationId="{D49E0027-B5E9-0BA8-7FA9-E920EA813F54}"/>
          </ac:spMkLst>
        </pc:spChg>
        <pc:spChg chg="mod">
          <ac:chgData name="TAKASHI URASAKI (浦崎 高資)" userId="7b3cbb8a-eeb6-491c-b21b-20c0d99f0b84" providerId="ADAL" clId="{0486D509-1758-45C2-A1A9-90AED459727A}" dt="2025-07-17T00:02:58.072" v="49"/>
          <ac:spMkLst>
            <pc:docMk/>
            <pc:sldMk cId="644676976" sldId="2147483440"/>
            <ac:spMk id="14" creationId="{A322C2E6-18F2-51D7-334F-E8BA2A8FA9D5}"/>
          </ac:spMkLst>
        </pc:spChg>
        <pc:spChg chg="mod">
          <ac:chgData name="TAKASHI URASAKI (浦崎 高資)" userId="7b3cbb8a-eeb6-491c-b21b-20c0d99f0b84" providerId="ADAL" clId="{0486D509-1758-45C2-A1A9-90AED459727A}" dt="2025-07-17T00:02:58.072" v="49"/>
          <ac:spMkLst>
            <pc:docMk/>
            <pc:sldMk cId="644676976" sldId="2147483440"/>
            <ac:spMk id="15" creationId="{2DE86BD2-F32E-5FB0-538E-769A996A2166}"/>
          </ac:spMkLst>
        </pc:spChg>
        <pc:spChg chg="mod">
          <ac:chgData name="TAKASHI URASAKI (浦崎 高資)" userId="7b3cbb8a-eeb6-491c-b21b-20c0d99f0b84" providerId="ADAL" clId="{0486D509-1758-45C2-A1A9-90AED459727A}" dt="2025-07-17T00:02:58.072" v="49"/>
          <ac:spMkLst>
            <pc:docMk/>
            <pc:sldMk cId="644676976" sldId="2147483440"/>
            <ac:spMk id="16" creationId="{02426B2C-6E19-FC32-F987-D690E1256117}"/>
          </ac:spMkLst>
        </pc:spChg>
        <pc:spChg chg="add mod">
          <ac:chgData name="TAKASHI URASAKI (浦崎 高資)" userId="7b3cbb8a-eeb6-491c-b21b-20c0d99f0b84" providerId="ADAL" clId="{0486D509-1758-45C2-A1A9-90AED459727A}" dt="2025-07-17T00:23:43.209" v="1730" actId="14100"/>
          <ac:spMkLst>
            <pc:docMk/>
            <pc:sldMk cId="644676976" sldId="2147483440"/>
            <ac:spMk id="29" creationId="{5BCDE49E-D0B8-4C1A-5F80-BB292B3E0A73}"/>
          </ac:spMkLst>
        </pc:spChg>
        <pc:spChg chg="mod">
          <ac:chgData name="TAKASHI URASAKI (浦崎 高資)" userId="7b3cbb8a-eeb6-491c-b21b-20c0d99f0b84" providerId="ADAL" clId="{0486D509-1758-45C2-A1A9-90AED459727A}" dt="2025-07-22T04:44:18.727" v="2751"/>
          <ac:spMkLst>
            <pc:docMk/>
            <pc:sldMk cId="644676976" sldId="2147483440"/>
            <ac:spMk id="30" creationId="{4F2B989D-2637-31EA-99AF-87C2FE9A25A6}"/>
          </ac:spMkLst>
        </pc:spChg>
        <pc:spChg chg="add del mod">
          <ac:chgData name="TAKASHI URASAKI (浦崎 高資)" userId="7b3cbb8a-eeb6-491c-b21b-20c0d99f0b84" providerId="ADAL" clId="{0486D509-1758-45C2-A1A9-90AED459727A}" dt="2025-07-17T00:03:51.844" v="137" actId="478"/>
          <ac:spMkLst>
            <pc:docMk/>
            <pc:sldMk cId="644676976" sldId="2147483440"/>
            <ac:spMk id="30" creationId="{9AC150BA-DCD2-D1FA-1C69-6E377F4CBF89}"/>
          </ac:spMkLst>
        </pc:spChg>
        <pc:spChg chg="add del mod">
          <ac:chgData name="TAKASHI URASAKI (浦崎 高資)" userId="7b3cbb8a-eeb6-491c-b21b-20c0d99f0b84" providerId="ADAL" clId="{0486D509-1758-45C2-A1A9-90AED459727A}" dt="2025-07-17T00:07:21.030" v="499" actId="478"/>
          <ac:spMkLst>
            <pc:docMk/>
            <pc:sldMk cId="644676976" sldId="2147483440"/>
            <ac:spMk id="31" creationId="{9570AC49-DBB1-1D3E-AAAA-5C26BE72C7DA}"/>
          </ac:spMkLst>
        </pc:spChg>
        <pc:spChg chg="add mod">
          <ac:chgData name="TAKASHI URASAKI (浦崎 高資)" userId="7b3cbb8a-eeb6-491c-b21b-20c0d99f0b84" providerId="ADAL" clId="{0486D509-1758-45C2-A1A9-90AED459727A}" dt="2025-07-24T23:48:47.396" v="3467" actId="1076"/>
          <ac:spMkLst>
            <pc:docMk/>
            <pc:sldMk cId="644676976" sldId="2147483440"/>
            <ac:spMk id="31" creationId="{EADB8DF7-7206-C405-7553-3F6ED49D9F4C}"/>
          </ac:spMkLst>
        </pc:spChg>
        <pc:spChg chg="add mod">
          <ac:chgData name="TAKASHI URASAKI (浦崎 高資)" userId="7b3cbb8a-eeb6-491c-b21b-20c0d99f0b84" providerId="ADAL" clId="{0486D509-1758-45C2-A1A9-90AED459727A}" dt="2025-07-17T00:23:39.358" v="1728" actId="1076"/>
          <ac:spMkLst>
            <pc:docMk/>
            <pc:sldMk cId="644676976" sldId="2147483440"/>
            <ac:spMk id="32" creationId="{D4663244-34EB-1BDB-4324-A6C72895BC8E}"/>
          </ac:spMkLst>
        </pc:spChg>
        <pc:spChg chg="add mod">
          <ac:chgData name="TAKASHI URASAKI (浦崎 高資)" userId="7b3cbb8a-eeb6-491c-b21b-20c0d99f0b84" providerId="ADAL" clId="{0486D509-1758-45C2-A1A9-90AED459727A}" dt="2025-07-25T02:00:20.128" v="3598" actId="207"/>
          <ac:spMkLst>
            <pc:docMk/>
            <pc:sldMk cId="644676976" sldId="2147483440"/>
            <ac:spMk id="33" creationId="{3E3D75F1-FFD6-807D-FB66-04B828B654C5}"/>
          </ac:spMkLst>
        </pc:spChg>
        <pc:spChg chg="add del mod">
          <ac:chgData name="TAKASHI URASAKI (浦崎 高資)" userId="7b3cbb8a-eeb6-491c-b21b-20c0d99f0b84" providerId="ADAL" clId="{0486D509-1758-45C2-A1A9-90AED459727A}" dt="2025-07-17T00:06:45.035" v="455" actId="478"/>
          <ac:spMkLst>
            <pc:docMk/>
            <pc:sldMk cId="644676976" sldId="2147483440"/>
            <ac:spMk id="33" creationId="{9D65BFD8-2478-A5FE-A806-5369C3305B65}"/>
          </ac:spMkLst>
        </pc:spChg>
        <pc:spChg chg="add del mod">
          <ac:chgData name="TAKASHI URASAKI (浦崎 高資)" userId="7b3cbb8a-eeb6-491c-b21b-20c0d99f0b84" providerId="ADAL" clId="{0486D509-1758-45C2-A1A9-90AED459727A}" dt="2025-07-17T00:06:45.035" v="455" actId="478"/>
          <ac:spMkLst>
            <pc:docMk/>
            <pc:sldMk cId="644676976" sldId="2147483440"/>
            <ac:spMk id="34" creationId="{68577C9E-FCF7-D5DE-A719-2BDD3F8C5F9F}"/>
          </ac:spMkLst>
        </pc:spChg>
        <pc:spChg chg="mod">
          <ac:chgData name="TAKASHI URASAKI (浦崎 高資)" userId="7b3cbb8a-eeb6-491c-b21b-20c0d99f0b84" providerId="ADAL" clId="{0486D509-1758-45C2-A1A9-90AED459727A}" dt="2025-07-22T04:44:44.459" v="2758" actId="571"/>
          <ac:spMkLst>
            <pc:docMk/>
            <pc:sldMk cId="644676976" sldId="2147483440"/>
            <ac:spMk id="34" creationId="{852A80A2-92E4-DDA6-CC19-4B628ECE4A2D}"/>
          </ac:spMkLst>
        </pc:spChg>
        <pc:spChg chg="add mod">
          <ac:chgData name="TAKASHI URASAKI (浦崎 高資)" userId="7b3cbb8a-eeb6-491c-b21b-20c0d99f0b84" providerId="ADAL" clId="{0486D509-1758-45C2-A1A9-90AED459727A}" dt="2025-07-17T00:17:07.943" v="1229" actId="1076"/>
          <ac:spMkLst>
            <pc:docMk/>
            <pc:sldMk cId="644676976" sldId="2147483440"/>
            <ac:spMk id="35" creationId="{15CFC56E-F720-0067-F038-76D5A7299AD4}"/>
          </ac:spMkLst>
        </pc:spChg>
        <pc:spChg chg="add mod">
          <ac:chgData name="TAKASHI URASAKI (浦崎 高資)" userId="7b3cbb8a-eeb6-491c-b21b-20c0d99f0b84" providerId="ADAL" clId="{0486D509-1758-45C2-A1A9-90AED459727A}" dt="2025-07-17T00:17:28.716" v="1306" actId="20577"/>
          <ac:spMkLst>
            <pc:docMk/>
            <pc:sldMk cId="644676976" sldId="2147483440"/>
            <ac:spMk id="36" creationId="{25279CDC-B91F-B8BA-CDC7-5222557A9B82}"/>
          </ac:spMkLst>
        </pc:spChg>
        <pc:spChg chg="add mod">
          <ac:chgData name="TAKASHI URASAKI (浦崎 高資)" userId="7b3cbb8a-eeb6-491c-b21b-20c0d99f0b84" providerId="ADAL" clId="{0486D509-1758-45C2-A1A9-90AED459727A}" dt="2025-07-17T00:14:37.525" v="976" actId="1076"/>
          <ac:spMkLst>
            <pc:docMk/>
            <pc:sldMk cId="644676976" sldId="2147483440"/>
            <ac:spMk id="37" creationId="{54703F47-48E5-3C41-6D13-168545EAFCC0}"/>
          </ac:spMkLst>
        </pc:spChg>
        <pc:spChg chg="add mod">
          <ac:chgData name="TAKASHI URASAKI (浦崎 高資)" userId="7b3cbb8a-eeb6-491c-b21b-20c0d99f0b84" providerId="ADAL" clId="{0486D509-1758-45C2-A1A9-90AED459727A}" dt="2025-07-17T00:14:40.561" v="977" actId="1076"/>
          <ac:spMkLst>
            <pc:docMk/>
            <pc:sldMk cId="644676976" sldId="2147483440"/>
            <ac:spMk id="38" creationId="{3E76C558-5FD6-1CF8-CB4A-6203A31C6C43}"/>
          </ac:spMkLst>
        </pc:spChg>
        <pc:spChg chg="mod">
          <ac:chgData name="TAKASHI URASAKI (浦崎 高資)" userId="7b3cbb8a-eeb6-491c-b21b-20c0d99f0b84" providerId="ADAL" clId="{0486D509-1758-45C2-A1A9-90AED459727A}" dt="2025-07-22T04:44:53.408" v="2763" actId="20577"/>
          <ac:spMkLst>
            <pc:docMk/>
            <pc:sldMk cId="644676976" sldId="2147483440"/>
            <ac:spMk id="43" creationId="{2A219584-FC79-C9D4-72F8-43D1B027E608}"/>
          </ac:spMkLst>
        </pc:spChg>
        <pc:spChg chg="add mod">
          <ac:chgData name="TAKASHI URASAKI (浦崎 高資)" userId="7b3cbb8a-eeb6-491c-b21b-20c0d99f0b84" providerId="ADAL" clId="{0486D509-1758-45C2-A1A9-90AED459727A}" dt="2025-07-22T04:46:17.226" v="2796" actId="1076"/>
          <ac:spMkLst>
            <pc:docMk/>
            <pc:sldMk cId="644676976" sldId="2147483440"/>
            <ac:spMk id="45" creationId="{1D6500BC-6A1F-D933-84CC-A567FA3049E2}"/>
          </ac:spMkLst>
        </pc:spChg>
        <pc:spChg chg="mod">
          <ac:chgData name="TAKASHI URASAKI (浦崎 高資)" userId="7b3cbb8a-eeb6-491c-b21b-20c0d99f0b84" providerId="ADAL" clId="{0486D509-1758-45C2-A1A9-90AED459727A}" dt="2025-07-22T04:44:58.876" v="2766" actId="20577"/>
          <ac:spMkLst>
            <pc:docMk/>
            <pc:sldMk cId="644676976" sldId="2147483440"/>
            <ac:spMk id="47" creationId="{C35D7343-CE27-0FAE-C8D9-3A02966E8B83}"/>
          </ac:spMkLst>
        </pc:spChg>
        <pc:spChg chg="add mod">
          <ac:chgData name="TAKASHI URASAKI (浦崎 高資)" userId="7b3cbb8a-eeb6-491c-b21b-20c0d99f0b84" providerId="ADAL" clId="{0486D509-1758-45C2-A1A9-90AED459727A}" dt="2025-07-24T23:48:35.805" v="3462" actId="1076"/>
          <ac:spMkLst>
            <pc:docMk/>
            <pc:sldMk cId="644676976" sldId="2147483440"/>
            <ac:spMk id="48" creationId="{55EF5330-DE34-9E48-A5EC-22C434C7D867}"/>
          </ac:spMkLst>
        </pc:spChg>
        <pc:spChg chg="add mod">
          <ac:chgData name="TAKASHI URASAKI (浦崎 高資)" userId="7b3cbb8a-eeb6-491c-b21b-20c0d99f0b84" providerId="ADAL" clId="{0486D509-1758-45C2-A1A9-90AED459727A}" dt="2025-07-24T23:48:33.866" v="3461" actId="1076"/>
          <ac:spMkLst>
            <pc:docMk/>
            <pc:sldMk cId="644676976" sldId="2147483440"/>
            <ac:spMk id="49" creationId="{E57ED5A4-9305-C9B9-2901-8AD2A2FF31B6}"/>
          </ac:spMkLst>
        </pc:spChg>
        <pc:spChg chg="add mod">
          <ac:chgData name="TAKASHI URASAKI (浦崎 高資)" userId="7b3cbb8a-eeb6-491c-b21b-20c0d99f0b84" providerId="ADAL" clId="{0486D509-1758-45C2-A1A9-90AED459727A}" dt="2025-07-17T00:23:50.051" v="1733" actId="1076"/>
          <ac:spMkLst>
            <pc:docMk/>
            <pc:sldMk cId="644676976" sldId="2147483440"/>
            <ac:spMk id="50" creationId="{2C2153C2-0FD3-B6FB-03E3-884428C08657}"/>
          </ac:spMkLst>
        </pc:spChg>
        <pc:spChg chg="add del mod">
          <ac:chgData name="TAKASHI URASAKI (浦崎 高資)" userId="7b3cbb8a-eeb6-491c-b21b-20c0d99f0b84" providerId="ADAL" clId="{0486D509-1758-45C2-A1A9-90AED459727A}" dt="2025-07-17T00:15:00.089" v="984" actId="478"/>
          <ac:spMkLst>
            <pc:docMk/>
            <pc:sldMk cId="644676976" sldId="2147483440"/>
            <ac:spMk id="51" creationId="{22783C46-AF6F-6B89-F765-B504255C500C}"/>
          </ac:spMkLst>
        </pc:spChg>
        <pc:spChg chg="add mod">
          <ac:chgData name="TAKASHI URASAKI (浦崎 高資)" userId="7b3cbb8a-eeb6-491c-b21b-20c0d99f0b84" providerId="ADAL" clId="{0486D509-1758-45C2-A1A9-90AED459727A}" dt="2025-07-17T00:21:38.766" v="1643" actId="13822"/>
          <ac:spMkLst>
            <pc:docMk/>
            <pc:sldMk cId="644676976" sldId="2147483440"/>
            <ac:spMk id="53" creationId="{6F9958A2-67FE-18C2-5958-3955F31D5531}"/>
          </ac:spMkLst>
        </pc:spChg>
        <pc:spChg chg="add mod">
          <ac:chgData name="TAKASHI URASAKI (浦崎 高資)" userId="7b3cbb8a-eeb6-491c-b21b-20c0d99f0b84" providerId="ADAL" clId="{0486D509-1758-45C2-A1A9-90AED459727A}" dt="2025-07-17T00:15:01.838" v="985" actId="1076"/>
          <ac:spMkLst>
            <pc:docMk/>
            <pc:sldMk cId="644676976" sldId="2147483440"/>
            <ac:spMk id="54" creationId="{0832F5FB-0574-B824-B8D4-6ED14E2F2BEC}"/>
          </ac:spMkLst>
        </pc:spChg>
        <pc:spChg chg="mod">
          <ac:chgData name="TAKASHI URASAKI (浦崎 高資)" userId="7b3cbb8a-eeb6-491c-b21b-20c0d99f0b84" providerId="ADAL" clId="{0486D509-1758-45C2-A1A9-90AED459727A}" dt="2025-07-22T04:46:46.037" v="2803" actId="20577"/>
          <ac:spMkLst>
            <pc:docMk/>
            <pc:sldMk cId="644676976" sldId="2147483440"/>
            <ac:spMk id="56" creationId="{27006E63-41CF-B008-0FFA-DA62343225C3}"/>
          </ac:spMkLst>
        </pc:spChg>
        <pc:spChg chg="mod">
          <ac:chgData name="TAKASHI URASAKI (浦崎 高資)" userId="7b3cbb8a-eeb6-491c-b21b-20c0d99f0b84" providerId="ADAL" clId="{0486D509-1758-45C2-A1A9-90AED459727A}" dt="2025-07-22T04:46:48.534" v="2805" actId="20577"/>
          <ac:spMkLst>
            <pc:docMk/>
            <pc:sldMk cId="644676976" sldId="2147483440"/>
            <ac:spMk id="59" creationId="{DAE67A12-658B-3E70-7909-14881602963B}"/>
          </ac:spMkLst>
        </pc:spChg>
        <pc:spChg chg="add mod">
          <ac:chgData name="TAKASHI URASAKI (浦崎 高資)" userId="7b3cbb8a-eeb6-491c-b21b-20c0d99f0b84" providerId="ADAL" clId="{0486D509-1758-45C2-A1A9-90AED459727A}" dt="2025-07-17T00:23:01.817" v="1707" actId="3064"/>
          <ac:spMkLst>
            <pc:docMk/>
            <pc:sldMk cId="644676976" sldId="2147483440"/>
            <ac:spMk id="60" creationId="{ECD07C2B-D542-3F37-063F-4B8EDEE8407E}"/>
          </ac:spMkLst>
        </pc:spChg>
        <pc:spChg chg="add mod">
          <ac:chgData name="TAKASHI URASAKI (浦崎 高資)" userId="7b3cbb8a-eeb6-491c-b21b-20c0d99f0b84" providerId="ADAL" clId="{0486D509-1758-45C2-A1A9-90AED459727A}" dt="2025-07-17T00:22:46.278" v="1703" actId="1076"/>
          <ac:spMkLst>
            <pc:docMk/>
            <pc:sldMk cId="644676976" sldId="2147483440"/>
            <ac:spMk id="61" creationId="{B7F9F077-0099-80A6-B501-9189887A836A}"/>
          </ac:spMkLst>
        </pc:spChg>
        <pc:spChg chg="mod">
          <ac:chgData name="TAKASHI URASAKI (浦崎 高資)" userId="7b3cbb8a-eeb6-491c-b21b-20c0d99f0b84" providerId="ADAL" clId="{0486D509-1758-45C2-A1A9-90AED459727A}" dt="2025-07-22T04:46:51.575" v="2807" actId="20577"/>
          <ac:spMkLst>
            <pc:docMk/>
            <pc:sldMk cId="644676976" sldId="2147483440"/>
            <ac:spMk id="65" creationId="{B222F4F5-E204-4F92-43DA-D6518C28DC49}"/>
          </ac:spMkLst>
        </pc:spChg>
        <pc:spChg chg="mod">
          <ac:chgData name="TAKASHI URASAKI (浦崎 高資)" userId="7b3cbb8a-eeb6-491c-b21b-20c0d99f0b84" providerId="ADAL" clId="{0486D509-1758-45C2-A1A9-90AED459727A}" dt="2025-07-22T04:46:55.085" v="2808" actId="20577"/>
          <ac:spMkLst>
            <pc:docMk/>
            <pc:sldMk cId="644676976" sldId="2147483440"/>
            <ac:spMk id="68" creationId="{98DF8198-6231-B2D3-D015-F26B6E8F8A09}"/>
          </ac:spMkLst>
        </pc:spChg>
        <pc:spChg chg="add del mod">
          <ac:chgData name="TAKASHI URASAKI (浦崎 高資)" userId="7b3cbb8a-eeb6-491c-b21b-20c0d99f0b84" providerId="ADAL" clId="{0486D509-1758-45C2-A1A9-90AED459727A}" dt="2025-07-17T00:23:16.710" v="1709" actId="478"/>
          <ac:spMkLst>
            <pc:docMk/>
            <pc:sldMk cId="644676976" sldId="2147483440"/>
            <ac:spMk id="71" creationId="{2426C1F1-C99C-9459-456C-EE81B37CBF28}"/>
          </ac:spMkLst>
        </pc:spChg>
        <pc:spChg chg="mod">
          <ac:chgData name="TAKASHI URASAKI (浦崎 高資)" userId="7b3cbb8a-eeb6-491c-b21b-20c0d99f0b84" providerId="ADAL" clId="{0486D509-1758-45C2-A1A9-90AED459727A}" dt="2025-07-22T04:47:19.772" v="2838" actId="404"/>
          <ac:spMkLst>
            <pc:docMk/>
            <pc:sldMk cId="644676976" sldId="2147483440"/>
            <ac:spMk id="71" creationId="{373D73BC-B81D-54DA-DD35-2A81DF8EFB6B}"/>
          </ac:spMkLst>
        </pc:spChg>
        <pc:spChg chg="add mod">
          <ac:chgData name="TAKASHI URASAKI (浦崎 高資)" userId="7b3cbb8a-eeb6-491c-b21b-20c0d99f0b84" providerId="ADAL" clId="{0486D509-1758-45C2-A1A9-90AED459727A}" dt="2025-07-17T00:13:48.973" v="943" actId="571"/>
          <ac:spMkLst>
            <pc:docMk/>
            <pc:sldMk cId="644676976" sldId="2147483440"/>
            <ac:spMk id="72" creationId="{FC7268EE-F339-EBA7-E959-A958A746435E}"/>
          </ac:spMkLst>
        </pc:spChg>
        <pc:spChg chg="add mod">
          <ac:chgData name="TAKASHI URASAKI (浦崎 高資)" userId="7b3cbb8a-eeb6-491c-b21b-20c0d99f0b84" providerId="ADAL" clId="{0486D509-1758-45C2-A1A9-90AED459727A}" dt="2025-07-17T00:23:31.483" v="1727" actId="1076"/>
          <ac:spMkLst>
            <pc:docMk/>
            <pc:sldMk cId="644676976" sldId="2147483440"/>
            <ac:spMk id="73" creationId="{07038174-91DF-7028-3DA7-D5D55FA7D7D3}"/>
          </ac:spMkLst>
        </pc:spChg>
        <pc:spChg chg="mod">
          <ac:chgData name="TAKASHI URASAKI (浦崎 高資)" userId="7b3cbb8a-eeb6-491c-b21b-20c0d99f0b84" providerId="ADAL" clId="{0486D509-1758-45C2-A1A9-90AED459727A}" dt="2025-07-22T04:46:57.728" v="2809" actId="20577"/>
          <ac:spMkLst>
            <pc:docMk/>
            <pc:sldMk cId="644676976" sldId="2147483440"/>
            <ac:spMk id="78" creationId="{4FC996ED-F7B4-0F39-3BDB-6EC5D651EB6E}"/>
          </ac:spMkLst>
        </pc:spChg>
        <pc:spChg chg="mod">
          <ac:chgData name="TAKASHI URASAKI (浦崎 高資)" userId="7b3cbb8a-eeb6-491c-b21b-20c0d99f0b84" providerId="ADAL" clId="{0486D509-1758-45C2-A1A9-90AED459727A}" dt="2025-07-22T04:46:39.856" v="2797" actId="571"/>
          <ac:spMkLst>
            <pc:docMk/>
            <pc:sldMk cId="644676976" sldId="2147483440"/>
            <ac:spMk id="81" creationId="{57B1DE8D-5D54-A90C-4F20-30C22DC1EC3E}"/>
          </ac:spMkLst>
        </pc:spChg>
        <pc:spChg chg="add mod ord">
          <ac:chgData name="TAKASHI URASAKI (浦崎 高資)" userId="7b3cbb8a-eeb6-491c-b21b-20c0d99f0b84" providerId="ADAL" clId="{0486D509-1758-45C2-A1A9-90AED459727A}" dt="2025-07-17T00:52:10.194" v="2651" actId="166"/>
          <ac:spMkLst>
            <pc:docMk/>
            <pc:sldMk cId="644676976" sldId="2147483440"/>
            <ac:spMk id="88" creationId="{D5C5531C-3613-A5F6-C9CA-A15C7959D7D3}"/>
          </ac:spMkLst>
        </pc:spChg>
        <pc:spChg chg="add mod">
          <ac:chgData name="TAKASHI URASAKI (浦崎 高資)" userId="7b3cbb8a-eeb6-491c-b21b-20c0d99f0b84" providerId="ADAL" clId="{0486D509-1758-45C2-A1A9-90AED459727A}" dt="2025-07-17T00:15:33.982" v="1147" actId="1076"/>
          <ac:spMkLst>
            <pc:docMk/>
            <pc:sldMk cId="644676976" sldId="2147483440"/>
            <ac:spMk id="89" creationId="{B985965E-9526-7D17-5400-ACAFB330642C}"/>
          </ac:spMkLst>
        </pc:spChg>
        <pc:spChg chg="add mod">
          <ac:chgData name="TAKASHI URASAKI (浦崎 高資)" userId="7b3cbb8a-eeb6-491c-b21b-20c0d99f0b84" providerId="ADAL" clId="{0486D509-1758-45C2-A1A9-90AED459727A}" dt="2025-07-17T00:51:03.621" v="2591" actId="1076"/>
          <ac:spMkLst>
            <pc:docMk/>
            <pc:sldMk cId="644676976" sldId="2147483440"/>
            <ac:spMk id="90" creationId="{3F6834BC-042C-78C1-5335-C91A62032CB4}"/>
          </ac:spMkLst>
        </pc:spChg>
        <pc:spChg chg="add del mod">
          <ac:chgData name="TAKASHI URASAKI (浦崎 高資)" userId="7b3cbb8a-eeb6-491c-b21b-20c0d99f0b84" providerId="ADAL" clId="{0486D509-1758-45C2-A1A9-90AED459727A}" dt="2025-07-17T00:17:36.582" v="1309" actId="478"/>
          <ac:spMkLst>
            <pc:docMk/>
            <pc:sldMk cId="644676976" sldId="2147483440"/>
            <ac:spMk id="93" creationId="{50415EF9-B84A-1BF8-1FB8-95506586EF48}"/>
          </ac:spMkLst>
        </pc:spChg>
        <pc:spChg chg="add mod">
          <ac:chgData name="TAKASHI URASAKI (浦崎 高資)" userId="7b3cbb8a-eeb6-491c-b21b-20c0d99f0b84" providerId="ADAL" clId="{0486D509-1758-45C2-A1A9-90AED459727A}" dt="2025-07-17T00:18:21.373" v="1335" actId="1076"/>
          <ac:spMkLst>
            <pc:docMk/>
            <pc:sldMk cId="644676976" sldId="2147483440"/>
            <ac:spMk id="96" creationId="{5B025713-87CE-9E0B-A2BE-307006F263D6}"/>
          </ac:spMkLst>
        </pc:spChg>
        <pc:spChg chg="add mod">
          <ac:chgData name="TAKASHI URASAKI (浦崎 高資)" userId="7b3cbb8a-eeb6-491c-b21b-20c0d99f0b84" providerId="ADAL" clId="{0486D509-1758-45C2-A1A9-90AED459727A}" dt="2025-07-17T00:28:24.810" v="2109" actId="1076"/>
          <ac:spMkLst>
            <pc:docMk/>
            <pc:sldMk cId="644676976" sldId="2147483440"/>
            <ac:spMk id="106" creationId="{79D3FF71-DC43-3DED-5A60-BFBC0AAA2E16}"/>
          </ac:spMkLst>
        </pc:spChg>
        <pc:spChg chg="add mod">
          <ac:chgData name="TAKASHI URASAKI (浦崎 高資)" userId="7b3cbb8a-eeb6-491c-b21b-20c0d99f0b84" providerId="ADAL" clId="{0486D509-1758-45C2-A1A9-90AED459727A}" dt="2025-07-17T00:19:03.695" v="1430" actId="20577"/>
          <ac:spMkLst>
            <pc:docMk/>
            <pc:sldMk cId="644676976" sldId="2147483440"/>
            <ac:spMk id="107" creationId="{C280EE71-E1FB-756A-1495-192AEF9A4F88}"/>
          </ac:spMkLst>
        </pc:spChg>
        <pc:spChg chg="add mod">
          <ac:chgData name="TAKASHI URASAKI (浦崎 高資)" userId="7b3cbb8a-eeb6-491c-b21b-20c0d99f0b84" providerId="ADAL" clId="{0486D509-1758-45C2-A1A9-90AED459727A}" dt="2025-07-17T00:23:44.821" v="1731" actId="1076"/>
          <ac:spMkLst>
            <pc:docMk/>
            <pc:sldMk cId="644676976" sldId="2147483440"/>
            <ac:spMk id="108" creationId="{DBCFD3C9-0565-B012-7A94-C6A6BC20389E}"/>
          </ac:spMkLst>
        </pc:spChg>
        <pc:spChg chg="add mod">
          <ac:chgData name="TAKASHI URASAKI (浦崎 高資)" userId="7b3cbb8a-eeb6-491c-b21b-20c0d99f0b84" providerId="ADAL" clId="{0486D509-1758-45C2-A1A9-90AED459727A}" dt="2025-07-17T00:23:01.817" v="1707" actId="3064"/>
          <ac:spMkLst>
            <pc:docMk/>
            <pc:sldMk cId="644676976" sldId="2147483440"/>
            <ac:spMk id="109" creationId="{0E9C8FF7-A9D8-346D-18DF-145521555002}"/>
          </ac:spMkLst>
        </pc:spChg>
        <pc:spChg chg="add mod">
          <ac:chgData name="TAKASHI URASAKI (浦崎 高資)" userId="7b3cbb8a-eeb6-491c-b21b-20c0d99f0b84" providerId="ADAL" clId="{0486D509-1758-45C2-A1A9-90AED459727A}" dt="2025-07-17T00:25:00.779" v="1824" actId="1076"/>
          <ac:spMkLst>
            <pc:docMk/>
            <pc:sldMk cId="644676976" sldId="2147483440"/>
            <ac:spMk id="110" creationId="{6E25D3C0-EC22-AE93-D1FD-E3B2414620D6}"/>
          </ac:spMkLst>
        </pc:spChg>
        <pc:spChg chg="add mod">
          <ac:chgData name="TAKASHI URASAKI (浦崎 高資)" userId="7b3cbb8a-eeb6-491c-b21b-20c0d99f0b84" providerId="ADAL" clId="{0486D509-1758-45C2-A1A9-90AED459727A}" dt="2025-07-17T00:23:20.891" v="1710" actId="571"/>
          <ac:spMkLst>
            <pc:docMk/>
            <pc:sldMk cId="644676976" sldId="2147483440"/>
            <ac:spMk id="121" creationId="{74063534-6222-29F8-0B20-7AD28BD13D15}"/>
          </ac:spMkLst>
        </pc:spChg>
        <pc:spChg chg="add mod">
          <ac:chgData name="TAKASHI URASAKI (浦崎 高資)" userId="7b3cbb8a-eeb6-491c-b21b-20c0d99f0b84" providerId="ADAL" clId="{0486D509-1758-45C2-A1A9-90AED459727A}" dt="2025-07-17T00:24:24.394" v="1823" actId="14100"/>
          <ac:spMkLst>
            <pc:docMk/>
            <pc:sldMk cId="644676976" sldId="2147483440"/>
            <ac:spMk id="124" creationId="{7A4F8F95-1526-EEBE-5A94-CDD26FAC0AD0}"/>
          </ac:spMkLst>
        </pc:spChg>
        <pc:spChg chg="add mod">
          <ac:chgData name="TAKASHI URASAKI (浦崎 高資)" userId="7b3cbb8a-eeb6-491c-b21b-20c0d99f0b84" providerId="ADAL" clId="{0486D509-1758-45C2-A1A9-90AED459727A}" dt="2025-07-17T00:57:18.263" v="2746" actId="14100"/>
          <ac:spMkLst>
            <pc:docMk/>
            <pc:sldMk cId="644676976" sldId="2147483440"/>
            <ac:spMk id="125" creationId="{9C76A2D8-8B49-8A1E-BF7A-0AFB2303B109}"/>
          </ac:spMkLst>
        </pc:spChg>
        <pc:spChg chg="add mod">
          <ac:chgData name="TAKASHI URASAKI (浦崎 高資)" userId="7b3cbb8a-eeb6-491c-b21b-20c0d99f0b84" providerId="ADAL" clId="{0486D509-1758-45C2-A1A9-90AED459727A}" dt="2025-07-25T01:59:45.954" v="3542" actId="1076"/>
          <ac:spMkLst>
            <pc:docMk/>
            <pc:sldMk cId="644676976" sldId="2147483440"/>
            <ac:spMk id="134" creationId="{86379743-BBE7-7E79-311A-01CA023EB675}"/>
          </ac:spMkLst>
        </pc:spChg>
        <pc:spChg chg="add mod">
          <ac:chgData name="TAKASHI URASAKI (浦崎 高資)" userId="7b3cbb8a-eeb6-491c-b21b-20c0d99f0b84" providerId="ADAL" clId="{0486D509-1758-45C2-A1A9-90AED459727A}" dt="2025-07-17T00:52:14.706" v="2652" actId="1076"/>
          <ac:spMkLst>
            <pc:docMk/>
            <pc:sldMk cId="644676976" sldId="2147483440"/>
            <ac:spMk id="135" creationId="{49172B6E-FC06-848E-5881-52995E63D193}"/>
          </ac:spMkLst>
        </pc:spChg>
        <pc:spChg chg="add mod">
          <ac:chgData name="TAKASHI URASAKI (浦崎 高資)" userId="7b3cbb8a-eeb6-491c-b21b-20c0d99f0b84" providerId="ADAL" clId="{0486D509-1758-45C2-A1A9-90AED459727A}" dt="2025-07-17T00:53:09.347" v="2718" actId="1076"/>
          <ac:spMkLst>
            <pc:docMk/>
            <pc:sldMk cId="644676976" sldId="2147483440"/>
            <ac:spMk id="136" creationId="{E1A09A0C-150F-2C8C-8417-C3E1012FB7DD}"/>
          </ac:spMkLst>
        </pc:spChg>
        <pc:spChg chg="add mod">
          <ac:chgData name="TAKASHI URASAKI (浦崎 高資)" userId="7b3cbb8a-eeb6-491c-b21b-20c0d99f0b84" providerId="ADAL" clId="{0486D509-1758-45C2-A1A9-90AED459727A}" dt="2025-07-17T00:56:57.379" v="2744" actId="20577"/>
          <ac:spMkLst>
            <pc:docMk/>
            <pc:sldMk cId="644676976" sldId="2147483440"/>
            <ac:spMk id="139" creationId="{AA0549B2-6AB8-99AB-428F-84ABC7DB8760}"/>
          </ac:spMkLst>
        </pc:spChg>
        <pc:grpChg chg="add mod">
          <ac:chgData name="TAKASHI URASAKI (浦崎 高資)" userId="7b3cbb8a-eeb6-491c-b21b-20c0d99f0b84" providerId="ADAL" clId="{0486D509-1758-45C2-A1A9-90AED459727A}" dt="2025-07-22T04:44:25.670" v="2754" actId="1076"/>
          <ac:grpSpMkLst>
            <pc:docMk/>
            <pc:sldMk cId="644676976" sldId="2147483440"/>
            <ac:grpSpMk id="2" creationId="{FA4DD8B0-92B5-CDFD-1A21-71302966C445}"/>
          </ac:grpSpMkLst>
        </pc:grpChg>
        <pc:grpChg chg="add mod">
          <ac:chgData name="TAKASHI URASAKI (浦崎 高資)" userId="7b3cbb8a-eeb6-491c-b21b-20c0d99f0b84" providerId="ADAL" clId="{0486D509-1758-45C2-A1A9-90AED459727A}" dt="2025-07-22T04:44:22.227" v="2753" actId="1076"/>
          <ac:grpSpMkLst>
            <pc:docMk/>
            <pc:sldMk cId="644676976" sldId="2147483440"/>
            <ac:grpSpMk id="4" creationId="{404B8D8C-6517-E609-1030-B24235CC6834}"/>
          </ac:grpSpMkLst>
        </pc:grpChg>
        <pc:grpChg chg="mod">
          <ac:chgData name="TAKASHI URASAKI (浦崎 高資)" userId="7b3cbb8a-eeb6-491c-b21b-20c0d99f0b84" providerId="ADAL" clId="{0486D509-1758-45C2-A1A9-90AED459727A}" dt="2025-07-17T00:02:58.072" v="49"/>
          <ac:grpSpMkLst>
            <pc:docMk/>
            <pc:sldMk cId="644676976" sldId="2147483440"/>
            <ac:grpSpMk id="6" creationId="{17A73566-A1C7-3E0D-F845-B3BCE8AC2743}"/>
          </ac:grpSpMkLst>
        </pc:grpChg>
        <pc:grpChg chg="add mod">
          <ac:chgData name="TAKASHI URASAKI (浦崎 高資)" userId="7b3cbb8a-eeb6-491c-b21b-20c0d99f0b84" providerId="ADAL" clId="{0486D509-1758-45C2-A1A9-90AED459727A}" dt="2025-07-22T04:44:44.459" v="2758" actId="571"/>
          <ac:grpSpMkLst>
            <pc:docMk/>
            <pc:sldMk cId="644676976" sldId="2147483440"/>
            <ac:grpSpMk id="31" creationId="{0FE5B81B-748A-E274-F3BF-AA2B4D9CABF9}"/>
          </ac:grpSpMkLst>
        </pc:grpChg>
        <pc:grpChg chg="add mod">
          <ac:chgData name="TAKASHI URASAKI (浦崎 高資)" userId="7b3cbb8a-eeb6-491c-b21b-20c0d99f0b84" providerId="ADAL" clId="{0486D509-1758-45C2-A1A9-90AED459727A}" dt="2025-07-22T04:44:50.597" v="2759" actId="571"/>
          <ac:grpSpMkLst>
            <pc:docMk/>
            <pc:sldMk cId="644676976" sldId="2147483440"/>
            <ac:grpSpMk id="39" creationId="{E36D2083-D126-6FE3-1997-9E2E01BC7F43}"/>
          </ac:grpSpMkLst>
        </pc:grpChg>
        <pc:grpChg chg="add mod">
          <ac:chgData name="TAKASHI URASAKI (浦崎 高資)" userId="7b3cbb8a-eeb6-491c-b21b-20c0d99f0b84" providerId="ADAL" clId="{0486D509-1758-45C2-A1A9-90AED459727A}" dt="2025-07-22T04:44:57.527" v="2764" actId="571"/>
          <ac:grpSpMkLst>
            <pc:docMk/>
            <pc:sldMk cId="644676976" sldId="2147483440"/>
            <ac:grpSpMk id="44" creationId="{DACB4396-4A3A-9593-6AB5-F5D56A6C634C}"/>
          </ac:grpSpMkLst>
        </pc:grpChg>
        <pc:grpChg chg="add mod">
          <ac:chgData name="TAKASHI URASAKI (浦崎 高資)" userId="7b3cbb8a-eeb6-491c-b21b-20c0d99f0b84" providerId="ADAL" clId="{0486D509-1758-45C2-A1A9-90AED459727A}" dt="2025-07-22T04:45:10.111" v="2767" actId="571"/>
          <ac:grpSpMkLst>
            <pc:docMk/>
            <pc:sldMk cId="644676976" sldId="2147483440"/>
            <ac:grpSpMk id="51" creationId="{C4E7C36B-37D1-717B-5165-65CD359C0F8B}"/>
          </ac:grpSpMkLst>
        </pc:grpChg>
        <pc:grpChg chg="add mod">
          <ac:chgData name="TAKASHI URASAKI (浦崎 高資)" userId="7b3cbb8a-eeb6-491c-b21b-20c0d99f0b84" providerId="ADAL" clId="{0486D509-1758-45C2-A1A9-90AED459727A}" dt="2025-07-22T04:45:16.152" v="2770" actId="571"/>
          <ac:grpSpMkLst>
            <pc:docMk/>
            <pc:sldMk cId="644676976" sldId="2147483440"/>
            <ac:grpSpMk id="57" creationId="{5F212969-D095-9AFA-63EB-A84BEA47C409}"/>
          </ac:grpSpMkLst>
        </pc:grpChg>
        <pc:grpChg chg="add mod">
          <ac:chgData name="TAKASHI URASAKI (浦崎 高資)" userId="7b3cbb8a-eeb6-491c-b21b-20c0d99f0b84" providerId="ADAL" clId="{0486D509-1758-45C2-A1A9-90AED459727A}" dt="2025-07-22T04:45:28.723" v="2773" actId="571"/>
          <ac:grpSpMkLst>
            <pc:docMk/>
            <pc:sldMk cId="644676976" sldId="2147483440"/>
            <ac:grpSpMk id="63" creationId="{83E43DAC-7DFB-9640-09FB-C7B2F1E2CFD8}"/>
          </ac:grpSpMkLst>
        </pc:grpChg>
        <pc:grpChg chg="add mod">
          <ac:chgData name="TAKASHI URASAKI (浦崎 高資)" userId="7b3cbb8a-eeb6-491c-b21b-20c0d99f0b84" providerId="ADAL" clId="{0486D509-1758-45C2-A1A9-90AED459727A}" dt="2025-07-22T04:45:38.967" v="2778" actId="571"/>
          <ac:grpSpMkLst>
            <pc:docMk/>
            <pc:sldMk cId="644676976" sldId="2147483440"/>
            <ac:grpSpMk id="66" creationId="{801023C6-8CC8-9337-09C4-9C38EC8E568D}"/>
          </ac:grpSpMkLst>
        </pc:grpChg>
        <pc:grpChg chg="add mod">
          <ac:chgData name="TAKASHI URASAKI (浦崎 高資)" userId="7b3cbb8a-eeb6-491c-b21b-20c0d99f0b84" providerId="ADAL" clId="{0486D509-1758-45C2-A1A9-90AED459727A}" dt="2025-07-22T04:46:03.939" v="2791" actId="1076"/>
          <ac:grpSpMkLst>
            <pc:docMk/>
            <pc:sldMk cId="644676976" sldId="2147483440"/>
            <ac:grpSpMk id="69" creationId="{1FCD5B07-7B97-79AF-475F-68416EE81A38}"/>
          </ac:grpSpMkLst>
        </pc:grpChg>
        <pc:grpChg chg="add mod">
          <ac:chgData name="TAKASHI URASAKI (浦崎 高資)" userId="7b3cbb8a-eeb6-491c-b21b-20c0d99f0b84" providerId="ADAL" clId="{0486D509-1758-45C2-A1A9-90AED459727A}" dt="2025-07-22T04:45:53.436" v="2782" actId="571"/>
          <ac:grpSpMkLst>
            <pc:docMk/>
            <pc:sldMk cId="644676976" sldId="2147483440"/>
            <ac:grpSpMk id="72" creationId="{996F33DB-62E8-A747-DC58-6AD04CE594A8}"/>
          </ac:grpSpMkLst>
        </pc:grpChg>
        <pc:grpChg chg="add mod">
          <ac:chgData name="TAKASHI URASAKI (浦崎 高資)" userId="7b3cbb8a-eeb6-491c-b21b-20c0d99f0b84" providerId="ADAL" clId="{0486D509-1758-45C2-A1A9-90AED459727A}" dt="2025-07-22T04:46:39.856" v="2797" actId="571"/>
          <ac:grpSpMkLst>
            <pc:docMk/>
            <pc:sldMk cId="644676976" sldId="2147483440"/>
            <ac:grpSpMk id="79" creationId="{DFAF47F0-5F0B-519B-04CC-7B0F359551E8}"/>
          </ac:grpSpMkLst>
        </pc:grpChg>
        <pc:cxnChg chg="mod">
          <ac:chgData name="TAKASHI URASAKI (浦崎 高資)" userId="7b3cbb8a-eeb6-491c-b21b-20c0d99f0b84" providerId="ADAL" clId="{0486D509-1758-45C2-A1A9-90AED459727A}" dt="2025-07-22T04:44:18.727" v="2751"/>
          <ac:cxnSpMkLst>
            <pc:docMk/>
            <pc:sldMk cId="644676976" sldId="2147483440"/>
            <ac:cxnSpMk id="3" creationId="{516DDD54-5D0F-F245-595F-D5DB20C28C14}"/>
          </ac:cxnSpMkLst>
        </pc:cxnChg>
        <pc:cxnChg chg="mod">
          <ac:chgData name="TAKASHI URASAKI (浦崎 高資)" userId="7b3cbb8a-eeb6-491c-b21b-20c0d99f0b84" providerId="ADAL" clId="{0486D509-1758-45C2-A1A9-90AED459727A}" dt="2025-07-17T00:02:58.072" v="49"/>
          <ac:cxnSpMkLst>
            <pc:docMk/>
            <pc:sldMk cId="644676976" sldId="2147483440"/>
            <ac:cxnSpMk id="17" creationId="{F8A1DBF1-CE27-E627-5C76-C997243BCABE}"/>
          </ac:cxnSpMkLst>
        </pc:cxnChg>
        <pc:cxnChg chg="mod">
          <ac:chgData name="TAKASHI URASAKI (浦崎 高資)" userId="7b3cbb8a-eeb6-491c-b21b-20c0d99f0b84" providerId="ADAL" clId="{0486D509-1758-45C2-A1A9-90AED459727A}" dt="2025-07-17T00:02:58.072" v="49"/>
          <ac:cxnSpMkLst>
            <pc:docMk/>
            <pc:sldMk cId="644676976" sldId="2147483440"/>
            <ac:cxnSpMk id="18" creationId="{F5E15B9A-0F4C-4EB5-1700-7FBF924D1848}"/>
          </ac:cxnSpMkLst>
        </pc:cxnChg>
        <pc:cxnChg chg="mod">
          <ac:chgData name="TAKASHI URASAKI (浦崎 高資)" userId="7b3cbb8a-eeb6-491c-b21b-20c0d99f0b84" providerId="ADAL" clId="{0486D509-1758-45C2-A1A9-90AED459727A}" dt="2025-07-17T00:02:58.072" v="49"/>
          <ac:cxnSpMkLst>
            <pc:docMk/>
            <pc:sldMk cId="644676976" sldId="2147483440"/>
            <ac:cxnSpMk id="19" creationId="{C7D88980-DF2B-0474-68C6-A0302827AE29}"/>
          </ac:cxnSpMkLst>
        </pc:cxnChg>
        <pc:cxnChg chg="mod">
          <ac:chgData name="TAKASHI URASAKI (浦崎 高資)" userId="7b3cbb8a-eeb6-491c-b21b-20c0d99f0b84" providerId="ADAL" clId="{0486D509-1758-45C2-A1A9-90AED459727A}" dt="2025-07-17T00:02:58.072" v="49"/>
          <ac:cxnSpMkLst>
            <pc:docMk/>
            <pc:sldMk cId="644676976" sldId="2147483440"/>
            <ac:cxnSpMk id="20" creationId="{6873AD63-5998-3F28-07DF-160C28F31879}"/>
          </ac:cxnSpMkLst>
        </pc:cxnChg>
        <pc:cxnChg chg="mod">
          <ac:chgData name="TAKASHI URASAKI (浦崎 高資)" userId="7b3cbb8a-eeb6-491c-b21b-20c0d99f0b84" providerId="ADAL" clId="{0486D509-1758-45C2-A1A9-90AED459727A}" dt="2025-07-17T00:02:58.072" v="49"/>
          <ac:cxnSpMkLst>
            <pc:docMk/>
            <pc:sldMk cId="644676976" sldId="2147483440"/>
            <ac:cxnSpMk id="21" creationId="{0CEA8E3E-0F85-C6EF-2B6D-4B3ABD10754E}"/>
          </ac:cxnSpMkLst>
        </pc:cxnChg>
        <pc:cxnChg chg="mod">
          <ac:chgData name="TAKASHI URASAKI (浦崎 高資)" userId="7b3cbb8a-eeb6-491c-b21b-20c0d99f0b84" providerId="ADAL" clId="{0486D509-1758-45C2-A1A9-90AED459727A}" dt="2025-07-17T00:02:58.072" v="49"/>
          <ac:cxnSpMkLst>
            <pc:docMk/>
            <pc:sldMk cId="644676976" sldId="2147483440"/>
            <ac:cxnSpMk id="22" creationId="{9D3C2837-7300-DA43-3443-E8E1A3159647}"/>
          </ac:cxnSpMkLst>
        </pc:cxnChg>
        <pc:cxnChg chg="mod">
          <ac:chgData name="TAKASHI URASAKI (浦崎 高資)" userId="7b3cbb8a-eeb6-491c-b21b-20c0d99f0b84" providerId="ADAL" clId="{0486D509-1758-45C2-A1A9-90AED459727A}" dt="2025-07-17T00:02:58.072" v="49"/>
          <ac:cxnSpMkLst>
            <pc:docMk/>
            <pc:sldMk cId="644676976" sldId="2147483440"/>
            <ac:cxnSpMk id="23" creationId="{4260A13F-07DD-9D82-170A-B6C10B853331}"/>
          </ac:cxnSpMkLst>
        </pc:cxnChg>
        <pc:cxnChg chg="mod">
          <ac:chgData name="TAKASHI URASAKI (浦崎 高資)" userId="7b3cbb8a-eeb6-491c-b21b-20c0d99f0b84" providerId="ADAL" clId="{0486D509-1758-45C2-A1A9-90AED459727A}" dt="2025-07-17T00:02:58.072" v="49"/>
          <ac:cxnSpMkLst>
            <pc:docMk/>
            <pc:sldMk cId="644676976" sldId="2147483440"/>
            <ac:cxnSpMk id="24" creationId="{DAE646AA-DF5B-A15D-4396-4884EEC4FD67}"/>
          </ac:cxnSpMkLst>
        </pc:cxnChg>
        <pc:cxnChg chg="mod">
          <ac:chgData name="TAKASHI URASAKI (浦崎 高資)" userId="7b3cbb8a-eeb6-491c-b21b-20c0d99f0b84" providerId="ADAL" clId="{0486D509-1758-45C2-A1A9-90AED459727A}" dt="2025-07-17T00:02:58.072" v="49"/>
          <ac:cxnSpMkLst>
            <pc:docMk/>
            <pc:sldMk cId="644676976" sldId="2147483440"/>
            <ac:cxnSpMk id="25" creationId="{031BAA13-65DF-46F3-A917-D51ED09C8934}"/>
          </ac:cxnSpMkLst>
        </pc:cxnChg>
        <pc:cxnChg chg="mod">
          <ac:chgData name="TAKASHI URASAKI (浦崎 高資)" userId="7b3cbb8a-eeb6-491c-b21b-20c0d99f0b84" providerId="ADAL" clId="{0486D509-1758-45C2-A1A9-90AED459727A}" dt="2025-07-17T00:02:58.072" v="49"/>
          <ac:cxnSpMkLst>
            <pc:docMk/>
            <pc:sldMk cId="644676976" sldId="2147483440"/>
            <ac:cxnSpMk id="26" creationId="{CFB9DE64-7EE2-3534-E847-D75CF450BE60}"/>
          </ac:cxnSpMkLst>
        </pc:cxnChg>
        <pc:cxnChg chg="mod">
          <ac:chgData name="TAKASHI URASAKI (浦崎 高資)" userId="7b3cbb8a-eeb6-491c-b21b-20c0d99f0b84" providerId="ADAL" clId="{0486D509-1758-45C2-A1A9-90AED459727A}" dt="2025-07-17T00:02:58.072" v="49"/>
          <ac:cxnSpMkLst>
            <pc:docMk/>
            <pc:sldMk cId="644676976" sldId="2147483440"/>
            <ac:cxnSpMk id="27" creationId="{865CCB4A-099E-5FCB-C50B-583D86491DFD}"/>
          </ac:cxnSpMkLst>
        </pc:cxnChg>
        <pc:cxnChg chg="mod">
          <ac:chgData name="TAKASHI URASAKI (浦崎 高資)" userId="7b3cbb8a-eeb6-491c-b21b-20c0d99f0b84" providerId="ADAL" clId="{0486D509-1758-45C2-A1A9-90AED459727A}" dt="2025-07-17T00:02:58.072" v="49"/>
          <ac:cxnSpMkLst>
            <pc:docMk/>
            <pc:sldMk cId="644676976" sldId="2147483440"/>
            <ac:cxnSpMk id="28" creationId="{7DECFC9D-8F03-6F39-D8FD-08DEF7A8DB83}"/>
          </ac:cxnSpMkLst>
        </pc:cxnChg>
        <pc:cxnChg chg="mod">
          <ac:chgData name="TAKASHI URASAKI (浦崎 高資)" userId="7b3cbb8a-eeb6-491c-b21b-20c0d99f0b84" providerId="ADAL" clId="{0486D509-1758-45C2-A1A9-90AED459727A}" dt="2025-07-22T04:44:44.459" v="2758" actId="571"/>
          <ac:cxnSpMkLst>
            <pc:docMk/>
            <pc:sldMk cId="644676976" sldId="2147483440"/>
            <ac:cxnSpMk id="33" creationId="{C6B336C9-B02C-5D5B-5C4B-2C416B9714AC}"/>
          </ac:cxnSpMkLst>
        </pc:cxnChg>
        <pc:cxnChg chg="add mod">
          <ac:chgData name="TAKASHI URASAKI (浦崎 高資)" userId="7b3cbb8a-eeb6-491c-b21b-20c0d99f0b84" providerId="ADAL" clId="{0486D509-1758-45C2-A1A9-90AED459727A}" dt="2025-07-17T00:23:43.209" v="1730" actId="14100"/>
          <ac:cxnSpMkLst>
            <pc:docMk/>
            <pc:sldMk cId="644676976" sldId="2147483440"/>
            <ac:cxnSpMk id="40" creationId="{B9586ABB-B3F3-F40B-96B1-402E6AF187F1}"/>
          </ac:cxnSpMkLst>
        </pc:cxnChg>
        <pc:cxnChg chg="add mod">
          <ac:chgData name="TAKASHI URASAKI (浦崎 高資)" userId="7b3cbb8a-eeb6-491c-b21b-20c0d99f0b84" providerId="ADAL" clId="{0486D509-1758-45C2-A1A9-90AED459727A}" dt="2025-07-17T00:14:40.561" v="977" actId="1076"/>
          <ac:cxnSpMkLst>
            <pc:docMk/>
            <pc:sldMk cId="644676976" sldId="2147483440"/>
            <ac:cxnSpMk id="41" creationId="{E219C111-A7D9-0621-E7BA-918F09FFADD7}"/>
          </ac:cxnSpMkLst>
        </pc:cxnChg>
        <pc:cxnChg chg="mod">
          <ac:chgData name="TAKASHI URASAKI (浦崎 高資)" userId="7b3cbb8a-eeb6-491c-b21b-20c0d99f0b84" providerId="ADAL" clId="{0486D509-1758-45C2-A1A9-90AED459727A}" dt="2025-07-22T04:44:50.597" v="2759" actId="571"/>
          <ac:cxnSpMkLst>
            <pc:docMk/>
            <pc:sldMk cId="644676976" sldId="2147483440"/>
            <ac:cxnSpMk id="42" creationId="{7C1433F5-E0DF-31C1-1279-7E7B17CD6105}"/>
          </ac:cxnSpMkLst>
        </pc:cxnChg>
        <pc:cxnChg chg="mod">
          <ac:chgData name="TAKASHI URASAKI (浦崎 高資)" userId="7b3cbb8a-eeb6-491c-b21b-20c0d99f0b84" providerId="ADAL" clId="{0486D509-1758-45C2-A1A9-90AED459727A}" dt="2025-07-22T04:44:57.527" v="2764" actId="571"/>
          <ac:cxnSpMkLst>
            <pc:docMk/>
            <pc:sldMk cId="644676976" sldId="2147483440"/>
            <ac:cxnSpMk id="46" creationId="{D784EB1D-A18B-EF99-61BE-B7942D4DDEB1}"/>
          </ac:cxnSpMkLst>
        </pc:cxnChg>
        <pc:cxnChg chg="mod">
          <ac:chgData name="TAKASHI URASAKI (浦崎 高資)" userId="7b3cbb8a-eeb6-491c-b21b-20c0d99f0b84" providerId="ADAL" clId="{0486D509-1758-45C2-A1A9-90AED459727A}" dt="2025-07-22T04:45:10.111" v="2767" actId="571"/>
          <ac:cxnSpMkLst>
            <pc:docMk/>
            <pc:sldMk cId="644676976" sldId="2147483440"/>
            <ac:cxnSpMk id="52" creationId="{754F762C-C3D3-D6FD-B8EC-FB30B9288308}"/>
          </ac:cxnSpMkLst>
        </pc:cxnChg>
        <pc:cxnChg chg="add mod">
          <ac:chgData name="TAKASHI URASAKI (浦崎 高資)" userId="7b3cbb8a-eeb6-491c-b21b-20c0d99f0b84" providerId="ADAL" clId="{0486D509-1758-45C2-A1A9-90AED459727A}" dt="2025-07-17T00:16:21.486" v="1226" actId="14100"/>
          <ac:cxnSpMkLst>
            <pc:docMk/>
            <pc:sldMk cId="644676976" sldId="2147483440"/>
            <ac:cxnSpMk id="55" creationId="{5FF6796D-01AC-585D-AF31-EE34222CA13D}"/>
          </ac:cxnSpMkLst>
        </pc:cxnChg>
        <pc:cxnChg chg="mod">
          <ac:chgData name="TAKASHI URASAKI (浦崎 高資)" userId="7b3cbb8a-eeb6-491c-b21b-20c0d99f0b84" providerId="ADAL" clId="{0486D509-1758-45C2-A1A9-90AED459727A}" dt="2025-07-22T04:45:16.152" v="2770" actId="571"/>
          <ac:cxnSpMkLst>
            <pc:docMk/>
            <pc:sldMk cId="644676976" sldId="2147483440"/>
            <ac:cxnSpMk id="58" creationId="{89E98DA3-D537-4FAF-8979-2400A15EB131}"/>
          </ac:cxnSpMkLst>
        </pc:cxnChg>
        <pc:cxnChg chg="add mod">
          <ac:chgData name="TAKASHI URASAKI (浦崎 高資)" userId="7b3cbb8a-eeb6-491c-b21b-20c0d99f0b84" providerId="ADAL" clId="{0486D509-1758-45C2-A1A9-90AED459727A}" dt="2025-07-17T00:22:38.913" v="1700" actId="14100"/>
          <ac:cxnSpMkLst>
            <pc:docMk/>
            <pc:sldMk cId="644676976" sldId="2147483440"/>
            <ac:cxnSpMk id="62" creationId="{B289C301-899C-78F5-76D5-FD553FB9E3AF}"/>
          </ac:cxnSpMkLst>
        </pc:cxnChg>
        <pc:cxnChg chg="mod">
          <ac:chgData name="TAKASHI URASAKI (浦崎 高資)" userId="7b3cbb8a-eeb6-491c-b21b-20c0d99f0b84" providerId="ADAL" clId="{0486D509-1758-45C2-A1A9-90AED459727A}" dt="2025-07-22T04:45:28.723" v="2773" actId="571"/>
          <ac:cxnSpMkLst>
            <pc:docMk/>
            <pc:sldMk cId="644676976" sldId="2147483440"/>
            <ac:cxnSpMk id="64" creationId="{05B376DC-B9DB-481C-7F8C-DC341127C162}"/>
          </ac:cxnSpMkLst>
        </pc:cxnChg>
        <pc:cxnChg chg="mod">
          <ac:chgData name="TAKASHI URASAKI (浦崎 高資)" userId="7b3cbb8a-eeb6-491c-b21b-20c0d99f0b84" providerId="ADAL" clId="{0486D509-1758-45C2-A1A9-90AED459727A}" dt="2025-07-22T04:45:38.967" v="2778" actId="571"/>
          <ac:cxnSpMkLst>
            <pc:docMk/>
            <pc:sldMk cId="644676976" sldId="2147483440"/>
            <ac:cxnSpMk id="67" creationId="{E72D8E88-224B-164B-BBDC-460C6CE2DF4C}"/>
          </ac:cxnSpMkLst>
        </pc:cxnChg>
        <pc:cxnChg chg="mod">
          <ac:chgData name="TAKASHI URASAKI (浦崎 高資)" userId="7b3cbb8a-eeb6-491c-b21b-20c0d99f0b84" providerId="ADAL" clId="{0486D509-1758-45C2-A1A9-90AED459727A}" dt="2025-07-22T04:45:46.014" v="2781" actId="571"/>
          <ac:cxnSpMkLst>
            <pc:docMk/>
            <pc:sldMk cId="644676976" sldId="2147483440"/>
            <ac:cxnSpMk id="70" creationId="{74D96C46-68BA-5D7B-A5C6-63B464210B3E}"/>
          </ac:cxnSpMkLst>
        </pc:cxnChg>
        <pc:cxnChg chg="add mod">
          <ac:chgData name="TAKASHI URASAKI (浦崎 高資)" userId="7b3cbb8a-eeb6-491c-b21b-20c0d99f0b84" providerId="ADAL" clId="{0486D509-1758-45C2-A1A9-90AED459727A}" dt="2025-07-17T00:14:11.346" v="968" actId="14100"/>
          <ac:cxnSpMkLst>
            <pc:docMk/>
            <pc:sldMk cId="644676976" sldId="2147483440"/>
            <ac:cxnSpMk id="74" creationId="{300B6B0B-BE47-34DB-877D-40DB884BC76E}"/>
          </ac:cxnSpMkLst>
        </pc:cxnChg>
        <pc:cxnChg chg="mod">
          <ac:chgData name="TAKASHI URASAKI (浦崎 高資)" userId="7b3cbb8a-eeb6-491c-b21b-20c0d99f0b84" providerId="ADAL" clId="{0486D509-1758-45C2-A1A9-90AED459727A}" dt="2025-07-22T04:45:53.436" v="2782" actId="571"/>
          <ac:cxnSpMkLst>
            <pc:docMk/>
            <pc:sldMk cId="644676976" sldId="2147483440"/>
            <ac:cxnSpMk id="75" creationId="{C89E3848-7A2D-A2AA-ABBC-48930FD019F6}"/>
          </ac:cxnSpMkLst>
        </pc:cxnChg>
        <pc:cxnChg chg="add mod">
          <ac:chgData name="TAKASHI URASAKI (浦崎 高資)" userId="7b3cbb8a-eeb6-491c-b21b-20c0d99f0b84" providerId="ADAL" clId="{0486D509-1758-45C2-A1A9-90AED459727A}" dt="2025-07-17T00:14:15.534" v="969" actId="571"/>
          <ac:cxnSpMkLst>
            <pc:docMk/>
            <pc:sldMk cId="644676976" sldId="2147483440"/>
            <ac:cxnSpMk id="76" creationId="{8BADD5F8-62FA-1D95-555A-D39F4CAC3417}"/>
          </ac:cxnSpMkLst>
        </pc:cxnChg>
        <pc:cxnChg chg="add mod">
          <ac:chgData name="TAKASHI URASAKI (浦崎 高資)" userId="7b3cbb8a-eeb6-491c-b21b-20c0d99f0b84" providerId="ADAL" clId="{0486D509-1758-45C2-A1A9-90AED459727A}" dt="2025-07-17T00:14:17.911" v="970" actId="571"/>
          <ac:cxnSpMkLst>
            <pc:docMk/>
            <pc:sldMk cId="644676976" sldId="2147483440"/>
            <ac:cxnSpMk id="77" creationId="{0A1CFC93-E60D-9C1C-945B-2FB19FEED0BB}"/>
          </ac:cxnSpMkLst>
        </pc:cxnChg>
        <pc:cxnChg chg="mod">
          <ac:chgData name="TAKASHI URASAKI (浦崎 高資)" userId="7b3cbb8a-eeb6-491c-b21b-20c0d99f0b84" providerId="ADAL" clId="{0486D509-1758-45C2-A1A9-90AED459727A}" dt="2025-07-22T04:46:39.856" v="2797" actId="571"/>
          <ac:cxnSpMkLst>
            <pc:docMk/>
            <pc:sldMk cId="644676976" sldId="2147483440"/>
            <ac:cxnSpMk id="80" creationId="{CAA58B4F-54E7-2D3D-4952-4023825359D6}"/>
          </ac:cxnSpMkLst>
        </pc:cxnChg>
        <pc:cxnChg chg="add mod">
          <ac:chgData name="TAKASHI URASAKI (浦崎 高資)" userId="7b3cbb8a-eeb6-491c-b21b-20c0d99f0b84" providerId="ADAL" clId="{0486D509-1758-45C2-A1A9-90AED459727A}" dt="2025-07-17T00:23:16.710" v="1709" actId="478"/>
          <ac:cxnSpMkLst>
            <pc:docMk/>
            <pc:sldMk cId="644676976" sldId="2147483440"/>
            <ac:cxnSpMk id="97" creationId="{F896F757-2292-5B51-F0A1-B9987DA3F210}"/>
          </ac:cxnSpMkLst>
        </pc:cxnChg>
        <pc:cxnChg chg="add mod">
          <ac:chgData name="TAKASHI URASAKI (浦崎 高資)" userId="7b3cbb8a-eeb6-491c-b21b-20c0d99f0b84" providerId="ADAL" clId="{0486D509-1758-45C2-A1A9-90AED459727A}" dt="2025-07-17T00:18:26.679" v="1338" actId="14100"/>
          <ac:cxnSpMkLst>
            <pc:docMk/>
            <pc:sldMk cId="644676976" sldId="2147483440"/>
            <ac:cxnSpMk id="103" creationId="{550C5AC3-A32A-8020-A967-C4AC24B730F6}"/>
          </ac:cxnSpMkLst>
        </pc:cxnChg>
        <pc:cxnChg chg="add mod">
          <ac:chgData name="TAKASHI URASAKI (浦崎 高資)" userId="7b3cbb8a-eeb6-491c-b21b-20c0d99f0b84" providerId="ADAL" clId="{0486D509-1758-45C2-A1A9-90AED459727A}" dt="2025-07-17T00:22:43.459" v="1702" actId="1076"/>
          <ac:cxnSpMkLst>
            <pc:docMk/>
            <pc:sldMk cId="644676976" sldId="2147483440"/>
            <ac:cxnSpMk id="111" creationId="{A0B74A10-7FA0-F038-8FAB-725E50C4C4DC}"/>
          </ac:cxnSpMkLst>
        </pc:cxnChg>
        <pc:cxnChg chg="add mod">
          <ac:chgData name="TAKASHI URASAKI (浦崎 高資)" userId="7b3cbb8a-eeb6-491c-b21b-20c0d99f0b84" providerId="ADAL" clId="{0486D509-1758-45C2-A1A9-90AED459727A}" dt="2025-07-17T00:57:21.909" v="2747" actId="1076"/>
          <ac:cxnSpMkLst>
            <pc:docMk/>
            <pc:sldMk cId="644676976" sldId="2147483440"/>
            <ac:cxnSpMk id="126" creationId="{AB7307CF-2905-09EC-05E2-37253BA8DB85}"/>
          </ac:cxnSpMkLst>
        </pc:cxnChg>
        <pc:cxnChg chg="add del mod">
          <ac:chgData name="TAKASHI URASAKI (浦崎 高資)" userId="7b3cbb8a-eeb6-491c-b21b-20c0d99f0b84" providerId="ADAL" clId="{0486D509-1758-45C2-A1A9-90AED459727A}" dt="2025-07-17T00:28:40.088" v="2115" actId="478"/>
          <ac:cxnSpMkLst>
            <pc:docMk/>
            <pc:sldMk cId="644676976" sldId="2147483440"/>
            <ac:cxnSpMk id="129" creationId="{10D3C10F-635E-C6A1-4DE8-DA84AADC6870}"/>
          </ac:cxnSpMkLst>
        </pc:cxnChg>
        <pc:cxnChg chg="add mod">
          <ac:chgData name="TAKASHI URASAKI (浦崎 高資)" userId="7b3cbb8a-eeb6-491c-b21b-20c0d99f0b84" providerId="ADAL" clId="{0486D509-1758-45C2-A1A9-90AED459727A}" dt="2025-07-17T00:29:04.409" v="2123" actId="197"/>
          <ac:cxnSpMkLst>
            <pc:docMk/>
            <pc:sldMk cId="644676976" sldId="2147483440"/>
            <ac:cxnSpMk id="131" creationId="{A18B0117-85F9-6D8D-684B-E27FA8FA8A97}"/>
          </ac:cxnSpMkLst>
        </pc:cxnChg>
      </pc:sldChg>
      <pc:sldChg chg="addSp delSp modSp add mod ord">
        <pc:chgData name="TAKASHI URASAKI (浦崎 高資)" userId="7b3cbb8a-eeb6-491c-b21b-20c0d99f0b84" providerId="ADAL" clId="{0486D509-1758-45C2-A1A9-90AED459727A}" dt="2025-07-25T01:56:53.715" v="3541" actId="20577"/>
        <pc:sldMkLst>
          <pc:docMk/>
          <pc:sldMk cId="4061266249" sldId="2147483441"/>
        </pc:sldMkLst>
        <pc:spChg chg="del">
          <ac:chgData name="TAKASHI URASAKI (浦崎 高資)" userId="7b3cbb8a-eeb6-491c-b21b-20c0d99f0b84" providerId="ADAL" clId="{0486D509-1758-45C2-A1A9-90AED459727A}" dt="2025-07-24T00:30:24.476" v="3371" actId="478"/>
          <ac:spMkLst>
            <pc:docMk/>
            <pc:sldMk cId="4061266249" sldId="2147483441"/>
            <ac:spMk id="2" creationId="{325C5BD4-A76C-C089-79E7-FB3306214E1E}"/>
          </ac:spMkLst>
        </pc:spChg>
        <pc:spChg chg="del">
          <ac:chgData name="TAKASHI URASAKI (浦崎 高資)" userId="7b3cbb8a-eeb6-491c-b21b-20c0d99f0b84" providerId="ADAL" clId="{0486D509-1758-45C2-A1A9-90AED459727A}" dt="2025-07-24T00:30:24.476" v="3371" actId="478"/>
          <ac:spMkLst>
            <pc:docMk/>
            <pc:sldMk cId="4061266249" sldId="2147483441"/>
            <ac:spMk id="3" creationId="{6954DEE4-4B68-4BC7-A716-FE3DE43FDD6B}"/>
          </ac:spMkLst>
        </pc:spChg>
        <pc:spChg chg="del">
          <ac:chgData name="TAKASHI URASAKI (浦崎 高資)" userId="7b3cbb8a-eeb6-491c-b21b-20c0d99f0b84" providerId="ADAL" clId="{0486D509-1758-45C2-A1A9-90AED459727A}" dt="2025-07-24T00:30:24.476" v="3371" actId="478"/>
          <ac:spMkLst>
            <pc:docMk/>
            <pc:sldMk cId="4061266249" sldId="2147483441"/>
            <ac:spMk id="4" creationId="{C415AA34-9924-E256-7145-F0511CE15028}"/>
          </ac:spMkLst>
        </pc:spChg>
        <pc:spChg chg="del">
          <ac:chgData name="TAKASHI URASAKI (浦崎 高資)" userId="7b3cbb8a-eeb6-491c-b21b-20c0d99f0b84" providerId="ADAL" clId="{0486D509-1758-45C2-A1A9-90AED459727A}" dt="2025-07-24T00:30:24.476" v="3371" actId="478"/>
          <ac:spMkLst>
            <pc:docMk/>
            <pc:sldMk cId="4061266249" sldId="2147483441"/>
            <ac:spMk id="5" creationId="{ADB68DA4-8CA8-426B-AEE8-09B92FE527A9}"/>
          </ac:spMkLst>
        </pc:spChg>
        <pc:spChg chg="del">
          <ac:chgData name="TAKASHI URASAKI (浦崎 高資)" userId="7b3cbb8a-eeb6-491c-b21b-20c0d99f0b84" providerId="ADAL" clId="{0486D509-1758-45C2-A1A9-90AED459727A}" dt="2025-07-24T00:30:24.476" v="3371" actId="478"/>
          <ac:spMkLst>
            <pc:docMk/>
            <pc:sldMk cId="4061266249" sldId="2147483441"/>
            <ac:spMk id="6" creationId="{71E17B46-6B93-5BEA-4C98-5FE9F587C558}"/>
          </ac:spMkLst>
        </pc:spChg>
        <pc:spChg chg="del">
          <ac:chgData name="TAKASHI URASAKI (浦崎 高資)" userId="7b3cbb8a-eeb6-491c-b21b-20c0d99f0b84" providerId="ADAL" clId="{0486D509-1758-45C2-A1A9-90AED459727A}" dt="2025-07-24T00:30:24.476" v="3371" actId="478"/>
          <ac:spMkLst>
            <pc:docMk/>
            <pc:sldMk cId="4061266249" sldId="2147483441"/>
            <ac:spMk id="7" creationId="{5C00F07C-98FA-9CEF-A7CD-E09657F1568B}"/>
          </ac:spMkLst>
        </pc:spChg>
        <pc:spChg chg="del">
          <ac:chgData name="TAKASHI URASAKI (浦崎 高資)" userId="7b3cbb8a-eeb6-491c-b21b-20c0d99f0b84" providerId="ADAL" clId="{0486D509-1758-45C2-A1A9-90AED459727A}" dt="2025-07-24T00:30:24.476" v="3371" actId="478"/>
          <ac:spMkLst>
            <pc:docMk/>
            <pc:sldMk cId="4061266249" sldId="2147483441"/>
            <ac:spMk id="8" creationId="{370CAFF5-882A-C9CE-4555-DA9E7B3DA0B6}"/>
          </ac:spMkLst>
        </pc:spChg>
        <pc:spChg chg="del">
          <ac:chgData name="TAKASHI URASAKI (浦崎 高資)" userId="7b3cbb8a-eeb6-491c-b21b-20c0d99f0b84" providerId="ADAL" clId="{0486D509-1758-45C2-A1A9-90AED459727A}" dt="2025-07-24T00:30:24.476" v="3371" actId="478"/>
          <ac:spMkLst>
            <pc:docMk/>
            <pc:sldMk cId="4061266249" sldId="2147483441"/>
            <ac:spMk id="11" creationId="{89C797F3-FAB3-2309-84DF-AD93A8E90DBC}"/>
          </ac:spMkLst>
        </pc:spChg>
        <pc:spChg chg="del">
          <ac:chgData name="TAKASHI URASAKI (浦崎 高資)" userId="7b3cbb8a-eeb6-491c-b21b-20c0d99f0b84" providerId="ADAL" clId="{0486D509-1758-45C2-A1A9-90AED459727A}" dt="2025-07-24T00:30:24.476" v="3371" actId="478"/>
          <ac:spMkLst>
            <pc:docMk/>
            <pc:sldMk cId="4061266249" sldId="2147483441"/>
            <ac:spMk id="12" creationId="{AA6FD69E-1770-0904-6203-04288E3C36F1}"/>
          </ac:spMkLst>
        </pc:spChg>
        <pc:spChg chg="add mod">
          <ac:chgData name="TAKASHI URASAKI (浦崎 高資)" userId="7b3cbb8a-eeb6-491c-b21b-20c0d99f0b84" providerId="ADAL" clId="{0486D509-1758-45C2-A1A9-90AED459727A}" dt="2025-07-25T01:56:53.715" v="3541" actId="20577"/>
          <ac:spMkLst>
            <pc:docMk/>
            <pc:sldMk cId="4061266249" sldId="2147483441"/>
            <ac:spMk id="13" creationId="{6034862C-4988-AAC1-C1A9-EA2DFAAF7AF6}"/>
          </ac:spMkLst>
        </pc:spChg>
        <pc:spChg chg="del">
          <ac:chgData name="TAKASHI URASAKI (浦崎 高資)" userId="7b3cbb8a-eeb6-491c-b21b-20c0d99f0b84" providerId="ADAL" clId="{0486D509-1758-45C2-A1A9-90AED459727A}" dt="2025-07-24T00:30:24.476" v="3371" actId="478"/>
          <ac:spMkLst>
            <pc:docMk/>
            <pc:sldMk cId="4061266249" sldId="2147483441"/>
            <ac:spMk id="14" creationId="{8C98F993-D2D1-DE28-CCFD-8A89E4E4BEE1}"/>
          </ac:spMkLst>
        </pc:spChg>
        <pc:spChg chg="del">
          <ac:chgData name="TAKASHI URASAKI (浦崎 高資)" userId="7b3cbb8a-eeb6-491c-b21b-20c0d99f0b84" providerId="ADAL" clId="{0486D509-1758-45C2-A1A9-90AED459727A}" dt="2025-07-24T00:30:24.476" v="3371" actId="478"/>
          <ac:spMkLst>
            <pc:docMk/>
            <pc:sldMk cId="4061266249" sldId="2147483441"/>
            <ac:spMk id="15" creationId="{D9BC8D39-7242-9E9A-8D71-26A339E00CD8}"/>
          </ac:spMkLst>
        </pc:spChg>
        <pc:picChg chg="mod">
          <ac:chgData name="TAKASHI URASAKI (浦崎 高資)" userId="7b3cbb8a-eeb6-491c-b21b-20c0d99f0b84" providerId="ADAL" clId="{0486D509-1758-45C2-A1A9-90AED459727A}" dt="2025-07-24T22:37:34.460" v="3423" actId="1076"/>
          <ac:picMkLst>
            <pc:docMk/>
            <pc:sldMk cId="4061266249" sldId="2147483441"/>
            <ac:picMk id="9" creationId="{F30F095C-A6D1-6EBC-9BDE-D829C77DAB3E}"/>
          </ac:picMkLst>
        </pc:picChg>
      </pc:sldChg>
      <pc:sldChg chg="addSp delSp modSp new mod">
        <pc:chgData name="TAKASHI URASAKI (浦崎 高資)" userId="7b3cbb8a-eeb6-491c-b21b-20c0d99f0b84" providerId="ADAL" clId="{0486D509-1758-45C2-A1A9-90AED459727A}" dt="2025-07-31T23:38:18.072" v="3991" actId="20577"/>
        <pc:sldMkLst>
          <pc:docMk/>
          <pc:sldMk cId="2441897749" sldId="2147483442"/>
        </pc:sldMkLst>
        <pc:spChg chg="del">
          <ac:chgData name="TAKASHI URASAKI (浦崎 高資)" userId="7b3cbb8a-eeb6-491c-b21b-20c0d99f0b84" providerId="ADAL" clId="{0486D509-1758-45C2-A1A9-90AED459727A}" dt="2025-07-31T23:25:50.980" v="3600" actId="478"/>
          <ac:spMkLst>
            <pc:docMk/>
            <pc:sldMk cId="2441897749" sldId="2147483442"/>
            <ac:spMk id="2" creationId="{4AC09273-9B9B-CD12-9760-8FCB9C88DC6F}"/>
          </ac:spMkLst>
        </pc:spChg>
        <pc:spChg chg="del">
          <ac:chgData name="TAKASHI URASAKI (浦崎 高資)" userId="7b3cbb8a-eeb6-491c-b21b-20c0d99f0b84" providerId="ADAL" clId="{0486D509-1758-45C2-A1A9-90AED459727A}" dt="2025-07-31T23:25:50.980" v="3600" actId="478"/>
          <ac:spMkLst>
            <pc:docMk/>
            <pc:sldMk cId="2441897749" sldId="2147483442"/>
            <ac:spMk id="3" creationId="{1AF151D6-D0D4-045B-B45D-ED1402E7EB8E}"/>
          </ac:spMkLst>
        </pc:spChg>
        <pc:spChg chg="add mod">
          <ac:chgData name="TAKASHI URASAKI (浦崎 高資)" userId="7b3cbb8a-eeb6-491c-b21b-20c0d99f0b84" providerId="ADAL" clId="{0486D509-1758-45C2-A1A9-90AED459727A}" dt="2025-07-31T23:27:51.304" v="3760" actId="1076"/>
          <ac:spMkLst>
            <pc:docMk/>
            <pc:sldMk cId="2441897749" sldId="2147483442"/>
            <ac:spMk id="4" creationId="{F89C8BF8-59ED-0361-0BAE-FA169AD8A7AA}"/>
          </ac:spMkLst>
        </pc:spChg>
        <pc:spChg chg="add mod">
          <ac:chgData name="TAKASHI URASAKI (浦崎 高資)" userId="7b3cbb8a-eeb6-491c-b21b-20c0d99f0b84" providerId="ADAL" clId="{0486D509-1758-45C2-A1A9-90AED459727A}" dt="2025-07-31T23:29:07.086" v="3810" actId="465"/>
          <ac:spMkLst>
            <pc:docMk/>
            <pc:sldMk cId="2441897749" sldId="2147483442"/>
            <ac:spMk id="5" creationId="{AE612149-D71F-6213-8905-C58514A11474}"/>
          </ac:spMkLst>
        </pc:spChg>
        <pc:spChg chg="add mod">
          <ac:chgData name="TAKASHI URASAKI (浦崎 高資)" userId="7b3cbb8a-eeb6-491c-b21b-20c0d99f0b84" providerId="ADAL" clId="{0486D509-1758-45C2-A1A9-90AED459727A}" dt="2025-07-31T23:29:07.086" v="3810" actId="465"/>
          <ac:spMkLst>
            <pc:docMk/>
            <pc:sldMk cId="2441897749" sldId="2147483442"/>
            <ac:spMk id="6" creationId="{08953216-A502-C528-15A1-723BB4CFB8D5}"/>
          </ac:spMkLst>
        </pc:spChg>
        <pc:spChg chg="add mod">
          <ac:chgData name="TAKASHI URASAKI (浦崎 高資)" userId="7b3cbb8a-eeb6-491c-b21b-20c0d99f0b84" providerId="ADAL" clId="{0486D509-1758-45C2-A1A9-90AED459727A}" dt="2025-07-31T23:29:07.086" v="3810" actId="465"/>
          <ac:spMkLst>
            <pc:docMk/>
            <pc:sldMk cId="2441897749" sldId="2147483442"/>
            <ac:spMk id="7" creationId="{B42F937B-60A9-D252-5D83-3123B71EEA71}"/>
          </ac:spMkLst>
        </pc:spChg>
        <pc:spChg chg="add mod">
          <ac:chgData name="TAKASHI URASAKI (浦崎 高資)" userId="7b3cbb8a-eeb6-491c-b21b-20c0d99f0b84" providerId="ADAL" clId="{0486D509-1758-45C2-A1A9-90AED459727A}" dt="2025-07-31T23:26:26.239" v="3646" actId="571"/>
          <ac:spMkLst>
            <pc:docMk/>
            <pc:sldMk cId="2441897749" sldId="2147483442"/>
            <ac:spMk id="8" creationId="{8C6E0D95-1318-62A2-25E2-C14AD0A40D2F}"/>
          </ac:spMkLst>
        </pc:spChg>
        <pc:spChg chg="add mod">
          <ac:chgData name="TAKASHI URASAKI (浦崎 高資)" userId="7b3cbb8a-eeb6-491c-b21b-20c0d99f0b84" providerId="ADAL" clId="{0486D509-1758-45C2-A1A9-90AED459727A}" dt="2025-07-31T23:29:09.480" v="3811" actId="1076"/>
          <ac:spMkLst>
            <pc:docMk/>
            <pc:sldMk cId="2441897749" sldId="2147483442"/>
            <ac:spMk id="9" creationId="{03FC70C2-D192-C539-3D02-828B53EC19CF}"/>
          </ac:spMkLst>
        </pc:spChg>
        <pc:spChg chg="add mod">
          <ac:chgData name="TAKASHI URASAKI (浦崎 高資)" userId="7b3cbb8a-eeb6-491c-b21b-20c0d99f0b84" providerId="ADAL" clId="{0486D509-1758-45C2-A1A9-90AED459727A}" dt="2025-07-31T23:29:11.553" v="3812" actId="1076"/>
          <ac:spMkLst>
            <pc:docMk/>
            <pc:sldMk cId="2441897749" sldId="2147483442"/>
            <ac:spMk id="10" creationId="{6F07E9B0-5DE3-A775-739A-11F83FAA3848}"/>
          </ac:spMkLst>
        </pc:spChg>
        <pc:spChg chg="add mod">
          <ac:chgData name="TAKASHI URASAKI (浦崎 高資)" userId="7b3cbb8a-eeb6-491c-b21b-20c0d99f0b84" providerId="ADAL" clId="{0486D509-1758-45C2-A1A9-90AED459727A}" dt="2025-07-31T23:29:11.553" v="3812" actId="1076"/>
          <ac:spMkLst>
            <pc:docMk/>
            <pc:sldMk cId="2441897749" sldId="2147483442"/>
            <ac:spMk id="11" creationId="{6D1EC77C-8675-7DAA-955F-13C24D3F0BC0}"/>
          </ac:spMkLst>
        </pc:spChg>
        <pc:spChg chg="add mod">
          <ac:chgData name="TAKASHI URASAKI (浦崎 高資)" userId="7b3cbb8a-eeb6-491c-b21b-20c0d99f0b84" providerId="ADAL" clId="{0486D509-1758-45C2-A1A9-90AED459727A}" dt="2025-07-31T23:29:07.086" v="3810" actId="465"/>
          <ac:spMkLst>
            <pc:docMk/>
            <pc:sldMk cId="2441897749" sldId="2147483442"/>
            <ac:spMk id="12" creationId="{A151FFBF-49D0-7845-C74E-BF0BF76804E4}"/>
          </ac:spMkLst>
        </pc:spChg>
        <pc:spChg chg="add mod">
          <ac:chgData name="TAKASHI URASAKI (浦崎 高資)" userId="7b3cbb8a-eeb6-491c-b21b-20c0d99f0b84" providerId="ADAL" clId="{0486D509-1758-45C2-A1A9-90AED459727A}" dt="2025-07-31T23:29:01.002" v="3809" actId="1076"/>
          <ac:spMkLst>
            <pc:docMk/>
            <pc:sldMk cId="2441897749" sldId="2147483442"/>
            <ac:spMk id="13" creationId="{7D09FC11-F132-7EAF-FAF1-871AB2B61639}"/>
          </ac:spMkLst>
        </pc:spChg>
        <pc:spChg chg="add mod">
          <ac:chgData name="TAKASHI URASAKI (浦崎 高資)" userId="7b3cbb8a-eeb6-491c-b21b-20c0d99f0b84" providerId="ADAL" clId="{0486D509-1758-45C2-A1A9-90AED459727A}" dt="2025-07-31T23:29:14.676" v="3814" actId="20577"/>
          <ac:spMkLst>
            <pc:docMk/>
            <pc:sldMk cId="2441897749" sldId="2147483442"/>
            <ac:spMk id="14" creationId="{57059FE1-944F-BAB2-766B-8CCFA3A08826}"/>
          </ac:spMkLst>
        </pc:spChg>
        <pc:spChg chg="add mod ord">
          <ac:chgData name="TAKASHI URASAKI (浦崎 高資)" userId="7b3cbb8a-eeb6-491c-b21b-20c0d99f0b84" providerId="ADAL" clId="{0486D509-1758-45C2-A1A9-90AED459727A}" dt="2025-07-31T23:28:58.142" v="3808" actId="14100"/>
          <ac:spMkLst>
            <pc:docMk/>
            <pc:sldMk cId="2441897749" sldId="2147483442"/>
            <ac:spMk id="15" creationId="{79DA5F8D-A0BD-5092-6221-9A63DECEF1DF}"/>
          </ac:spMkLst>
        </pc:spChg>
        <pc:spChg chg="add mod ord">
          <ac:chgData name="TAKASHI URASAKI (浦崎 高資)" userId="7b3cbb8a-eeb6-491c-b21b-20c0d99f0b84" providerId="ADAL" clId="{0486D509-1758-45C2-A1A9-90AED459727A}" dt="2025-07-31T23:28:58.142" v="3808" actId="14100"/>
          <ac:spMkLst>
            <pc:docMk/>
            <pc:sldMk cId="2441897749" sldId="2147483442"/>
            <ac:spMk id="16" creationId="{C8D75B25-2C52-5092-F935-D48F8F1D6E68}"/>
          </ac:spMkLst>
        </pc:spChg>
        <pc:spChg chg="add mod">
          <ac:chgData name="TAKASHI URASAKI (浦崎 高資)" userId="7b3cbb8a-eeb6-491c-b21b-20c0d99f0b84" providerId="ADAL" clId="{0486D509-1758-45C2-A1A9-90AED459727A}" dt="2025-07-31T23:29:31.600" v="3819" actId="1076"/>
          <ac:spMkLst>
            <pc:docMk/>
            <pc:sldMk cId="2441897749" sldId="2147483442"/>
            <ac:spMk id="17" creationId="{0CEFEAB5-82C5-018F-37F9-62EFDC4D95D5}"/>
          </ac:spMkLst>
        </pc:spChg>
        <pc:spChg chg="add mod">
          <ac:chgData name="TAKASHI URASAKI (浦崎 高資)" userId="7b3cbb8a-eeb6-491c-b21b-20c0d99f0b84" providerId="ADAL" clId="{0486D509-1758-45C2-A1A9-90AED459727A}" dt="2025-07-31T23:29:34.655" v="3824" actId="20577"/>
          <ac:spMkLst>
            <pc:docMk/>
            <pc:sldMk cId="2441897749" sldId="2147483442"/>
            <ac:spMk id="18" creationId="{E3CF9DE9-9829-AE28-EB58-F6B6F617558C}"/>
          </ac:spMkLst>
        </pc:spChg>
        <pc:spChg chg="add mod">
          <ac:chgData name="TAKASHI URASAKI (浦崎 高資)" userId="7b3cbb8a-eeb6-491c-b21b-20c0d99f0b84" providerId="ADAL" clId="{0486D509-1758-45C2-A1A9-90AED459727A}" dt="2025-07-31T23:29:39.404" v="3826" actId="571"/>
          <ac:spMkLst>
            <pc:docMk/>
            <pc:sldMk cId="2441897749" sldId="2147483442"/>
            <ac:spMk id="19" creationId="{CB2703DE-D066-BC6A-0359-5DC6BC253944}"/>
          </ac:spMkLst>
        </pc:spChg>
        <pc:spChg chg="add mod">
          <ac:chgData name="TAKASHI URASAKI (浦崎 高資)" userId="7b3cbb8a-eeb6-491c-b21b-20c0d99f0b84" providerId="ADAL" clId="{0486D509-1758-45C2-A1A9-90AED459727A}" dt="2025-07-31T23:29:43.582" v="3831" actId="20577"/>
          <ac:spMkLst>
            <pc:docMk/>
            <pc:sldMk cId="2441897749" sldId="2147483442"/>
            <ac:spMk id="20" creationId="{7FC13C12-3765-54B4-14AA-7CBC1A724821}"/>
          </ac:spMkLst>
        </pc:spChg>
        <pc:spChg chg="add mod">
          <ac:chgData name="TAKASHI URASAKI (浦崎 高資)" userId="7b3cbb8a-eeb6-491c-b21b-20c0d99f0b84" providerId="ADAL" clId="{0486D509-1758-45C2-A1A9-90AED459727A}" dt="2025-07-31T23:29:49.676" v="3840"/>
          <ac:spMkLst>
            <pc:docMk/>
            <pc:sldMk cId="2441897749" sldId="2147483442"/>
            <ac:spMk id="21" creationId="{1860EE86-B33D-564B-3AB2-47DCB89936E8}"/>
          </ac:spMkLst>
        </pc:spChg>
        <pc:spChg chg="add mod">
          <ac:chgData name="TAKASHI URASAKI (浦崎 高資)" userId="7b3cbb8a-eeb6-491c-b21b-20c0d99f0b84" providerId="ADAL" clId="{0486D509-1758-45C2-A1A9-90AED459727A}" dt="2025-07-31T23:29:53.506" v="3847"/>
          <ac:spMkLst>
            <pc:docMk/>
            <pc:sldMk cId="2441897749" sldId="2147483442"/>
            <ac:spMk id="22" creationId="{88089C7E-1D16-E97E-7E03-CDF19C0418BB}"/>
          </ac:spMkLst>
        </pc:spChg>
        <pc:spChg chg="add mod">
          <ac:chgData name="TAKASHI URASAKI (浦崎 高資)" userId="7b3cbb8a-eeb6-491c-b21b-20c0d99f0b84" providerId="ADAL" clId="{0486D509-1758-45C2-A1A9-90AED459727A}" dt="2025-07-31T23:29:56.232" v="3852" actId="20577"/>
          <ac:spMkLst>
            <pc:docMk/>
            <pc:sldMk cId="2441897749" sldId="2147483442"/>
            <ac:spMk id="23" creationId="{772F9E17-B23C-EDCA-347A-D001F1265DF1}"/>
          </ac:spMkLst>
        </pc:spChg>
        <pc:spChg chg="add mod">
          <ac:chgData name="TAKASHI URASAKI (浦崎 高資)" userId="7b3cbb8a-eeb6-491c-b21b-20c0d99f0b84" providerId="ADAL" clId="{0486D509-1758-45C2-A1A9-90AED459727A}" dt="2025-07-31T23:30:29.969" v="3888" actId="20577"/>
          <ac:spMkLst>
            <pc:docMk/>
            <pc:sldMk cId="2441897749" sldId="2147483442"/>
            <ac:spMk id="24" creationId="{86F47E68-FBE0-7AE5-0300-DC1388AAA146}"/>
          </ac:spMkLst>
        </pc:spChg>
        <pc:spChg chg="add mod">
          <ac:chgData name="TAKASHI URASAKI (浦崎 高資)" userId="7b3cbb8a-eeb6-491c-b21b-20c0d99f0b84" providerId="ADAL" clId="{0486D509-1758-45C2-A1A9-90AED459727A}" dt="2025-07-31T23:36:03.948" v="3971" actId="14100"/>
          <ac:spMkLst>
            <pc:docMk/>
            <pc:sldMk cId="2441897749" sldId="2147483442"/>
            <ac:spMk id="25" creationId="{47D01D25-DF90-88D1-25BE-CC52C931F838}"/>
          </ac:spMkLst>
        </pc:spChg>
        <pc:spChg chg="add mod">
          <ac:chgData name="TAKASHI URASAKI (浦崎 高資)" userId="7b3cbb8a-eeb6-491c-b21b-20c0d99f0b84" providerId="ADAL" clId="{0486D509-1758-45C2-A1A9-90AED459727A}" dt="2025-07-31T23:38:18.072" v="3991" actId="20577"/>
          <ac:spMkLst>
            <pc:docMk/>
            <pc:sldMk cId="2441897749" sldId="2147483442"/>
            <ac:spMk id="26" creationId="{B45EE958-9CA6-CDB2-CF5F-44E1AAA652B9}"/>
          </ac:spMkLst>
        </pc:spChg>
      </pc:sldChg>
      <pc:sldChg chg="addSp delSp modSp new mod ord">
        <pc:chgData name="TAKASHI URASAKI (浦崎 高資)" userId="7b3cbb8a-eeb6-491c-b21b-20c0d99f0b84" providerId="ADAL" clId="{0486D509-1758-45C2-A1A9-90AED459727A}" dt="2025-08-01T01:44:30.592" v="4139" actId="14100"/>
        <pc:sldMkLst>
          <pc:docMk/>
          <pc:sldMk cId="61152377" sldId="2147483447"/>
        </pc:sldMkLst>
        <pc:spChg chg="del">
          <ac:chgData name="TAKASHI URASAKI (浦崎 高資)" userId="7b3cbb8a-eeb6-491c-b21b-20c0d99f0b84" providerId="ADAL" clId="{0486D509-1758-45C2-A1A9-90AED459727A}" dt="2025-08-01T01:27:28.592" v="3993" actId="478"/>
          <ac:spMkLst>
            <pc:docMk/>
            <pc:sldMk cId="61152377" sldId="2147483447"/>
            <ac:spMk id="2" creationId="{391BDAB2-D7DF-9768-4676-F749C991A8E1}"/>
          </ac:spMkLst>
        </pc:spChg>
        <pc:spChg chg="add mod">
          <ac:chgData name="TAKASHI URASAKI (浦崎 高資)" userId="7b3cbb8a-eeb6-491c-b21b-20c0d99f0b84" providerId="ADAL" clId="{0486D509-1758-45C2-A1A9-90AED459727A}" dt="2025-08-01T01:42:36.385" v="4132" actId="14100"/>
          <ac:spMkLst>
            <pc:docMk/>
            <pc:sldMk cId="61152377" sldId="2147483447"/>
            <ac:spMk id="2" creationId="{F0F98FF0-2DE5-0E7E-696C-EA1F3F5C88E7}"/>
          </ac:spMkLst>
        </pc:spChg>
        <pc:spChg chg="del">
          <ac:chgData name="TAKASHI URASAKI (浦崎 高資)" userId="7b3cbb8a-eeb6-491c-b21b-20c0d99f0b84" providerId="ADAL" clId="{0486D509-1758-45C2-A1A9-90AED459727A}" dt="2025-08-01T01:27:28.592" v="3993" actId="478"/>
          <ac:spMkLst>
            <pc:docMk/>
            <pc:sldMk cId="61152377" sldId="2147483447"/>
            <ac:spMk id="3" creationId="{B52FBE63-AEB2-1B10-ABC4-75C11632B5F7}"/>
          </ac:spMkLst>
        </pc:spChg>
        <pc:spChg chg="add del mod">
          <ac:chgData name="TAKASHI URASAKI (浦崎 高資)" userId="7b3cbb8a-eeb6-491c-b21b-20c0d99f0b84" providerId="ADAL" clId="{0486D509-1758-45C2-A1A9-90AED459727A}" dt="2025-08-01T01:29:47.077" v="4002" actId="478"/>
          <ac:spMkLst>
            <pc:docMk/>
            <pc:sldMk cId="61152377" sldId="2147483447"/>
            <ac:spMk id="4" creationId="{EFE33119-0AD9-3E98-4FAA-DCB230E3AA9A}"/>
          </ac:spMkLst>
        </pc:spChg>
        <pc:spChg chg="add mod">
          <ac:chgData name="TAKASHI URASAKI (浦崎 高資)" userId="7b3cbb8a-eeb6-491c-b21b-20c0d99f0b84" providerId="ADAL" clId="{0486D509-1758-45C2-A1A9-90AED459727A}" dt="2025-08-01T01:29:51.369" v="4007" actId="1076"/>
          <ac:spMkLst>
            <pc:docMk/>
            <pc:sldMk cId="61152377" sldId="2147483447"/>
            <ac:spMk id="5" creationId="{7F38940C-A937-1AA4-B030-850DC30BCBD4}"/>
          </ac:spMkLst>
        </pc:spChg>
        <pc:spChg chg="add mod">
          <ac:chgData name="TAKASHI URASAKI (浦崎 高資)" userId="7b3cbb8a-eeb6-491c-b21b-20c0d99f0b84" providerId="ADAL" clId="{0486D509-1758-45C2-A1A9-90AED459727A}" dt="2025-08-01T01:29:47.677" v="4003" actId="1076"/>
          <ac:spMkLst>
            <pc:docMk/>
            <pc:sldMk cId="61152377" sldId="2147483447"/>
            <ac:spMk id="6" creationId="{D2F34631-2452-2FD8-94F0-C2B7ED32257F}"/>
          </ac:spMkLst>
        </pc:spChg>
        <pc:spChg chg="add del mod">
          <ac:chgData name="TAKASHI URASAKI (浦崎 高資)" userId="7b3cbb8a-eeb6-491c-b21b-20c0d99f0b84" providerId="ADAL" clId="{0486D509-1758-45C2-A1A9-90AED459727A}" dt="2025-08-01T01:29:47.077" v="4002" actId="478"/>
          <ac:spMkLst>
            <pc:docMk/>
            <pc:sldMk cId="61152377" sldId="2147483447"/>
            <ac:spMk id="7" creationId="{DCBED74C-CE37-22DB-FCD8-6EB8D2964B85}"/>
          </ac:spMkLst>
        </pc:spChg>
        <pc:spChg chg="add del mod">
          <ac:chgData name="TAKASHI URASAKI (浦崎 高資)" userId="7b3cbb8a-eeb6-491c-b21b-20c0d99f0b84" providerId="ADAL" clId="{0486D509-1758-45C2-A1A9-90AED459727A}" dt="2025-08-01T01:29:48.455" v="4004" actId="478"/>
          <ac:spMkLst>
            <pc:docMk/>
            <pc:sldMk cId="61152377" sldId="2147483447"/>
            <ac:spMk id="8" creationId="{E554E4DE-DFD1-E1BB-51A2-DC52C81E4696}"/>
          </ac:spMkLst>
        </pc:spChg>
        <pc:spChg chg="add mod">
          <ac:chgData name="TAKASHI URASAKI (浦崎 高資)" userId="7b3cbb8a-eeb6-491c-b21b-20c0d99f0b84" providerId="ADAL" clId="{0486D509-1758-45C2-A1A9-90AED459727A}" dt="2025-08-01T01:29:52.686" v="4008" actId="571"/>
          <ac:spMkLst>
            <pc:docMk/>
            <pc:sldMk cId="61152377" sldId="2147483447"/>
            <ac:spMk id="9" creationId="{3814C27D-A760-4759-2D1E-772E39772833}"/>
          </ac:spMkLst>
        </pc:spChg>
        <pc:spChg chg="add mod">
          <ac:chgData name="TAKASHI URASAKI (浦崎 高資)" userId="7b3cbb8a-eeb6-491c-b21b-20c0d99f0b84" providerId="ADAL" clId="{0486D509-1758-45C2-A1A9-90AED459727A}" dt="2025-08-01T01:29:54.773" v="4009" actId="571"/>
          <ac:spMkLst>
            <pc:docMk/>
            <pc:sldMk cId="61152377" sldId="2147483447"/>
            <ac:spMk id="10" creationId="{DF09925A-A99D-512E-D9AA-B91F6AD0BC49}"/>
          </ac:spMkLst>
        </pc:spChg>
        <pc:spChg chg="add mod">
          <ac:chgData name="TAKASHI URASAKI (浦崎 高資)" userId="7b3cbb8a-eeb6-491c-b21b-20c0d99f0b84" providerId="ADAL" clId="{0486D509-1758-45C2-A1A9-90AED459727A}" dt="2025-08-01T01:29:57.255" v="4010" actId="571"/>
          <ac:spMkLst>
            <pc:docMk/>
            <pc:sldMk cId="61152377" sldId="2147483447"/>
            <ac:spMk id="11" creationId="{3F37288B-CC12-C9A3-3BF3-DF7F866F832E}"/>
          </ac:spMkLst>
        </pc:spChg>
        <pc:spChg chg="add mod">
          <ac:chgData name="TAKASHI URASAKI (浦崎 高資)" userId="7b3cbb8a-eeb6-491c-b21b-20c0d99f0b84" providerId="ADAL" clId="{0486D509-1758-45C2-A1A9-90AED459727A}" dt="2025-08-01T01:29:58.601" v="4011" actId="571"/>
          <ac:spMkLst>
            <pc:docMk/>
            <pc:sldMk cId="61152377" sldId="2147483447"/>
            <ac:spMk id="12" creationId="{22F7469A-288E-773E-D1BE-CA838D7BFD64}"/>
          </ac:spMkLst>
        </pc:spChg>
        <pc:spChg chg="add mod">
          <ac:chgData name="TAKASHI URASAKI (浦崎 高資)" userId="7b3cbb8a-eeb6-491c-b21b-20c0d99f0b84" providerId="ADAL" clId="{0486D509-1758-45C2-A1A9-90AED459727A}" dt="2025-08-01T01:30:00.544" v="4012" actId="571"/>
          <ac:spMkLst>
            <pc:docMk/>
            <pc:sldMk cId="61152377" sldId="2147483447"/>
            <ac:spMk id="13" creationId="{4F3C5061-D7C7-3E99-FA04-5FD46F3317F4}"/>
          </ac:spMkLst>
        </pc:spChg>
        <pc:spChg chg="add mod">
          <ac:chgData name="TAKASHI URASAKI (浦崎 高資)" userId="7b3cbb8a-eeb6-491c-b21b-20c0d99f0b84" providerId="ADAL" clId="{0486D509-1758-45C2-A1A9-90AED459727A}" dt="2025-08-01T01:30:02.476" v="4013" actId="571"/>
          <ac:spMkLst>
            <pc:docMk/>
            <pc:sldMk cId="61152377" sldId="2147483447"/>
            <ac:spMk id="14" creationId="{6D4A7091-B46A-151F-44A1-5F4DA451A8AD}"/>
          </ac:spMkLst>
        </pc:spChg>
        <pc:spChg chg="add mod">
          <ac:chgData name="TAKASHI URASAKI (浦崎 高資)" userId="7b3cbb8a-eeb6-491c-b21b-20c0d99f0b84" providerId="ADAL" clId="{0486D509-1758-45C2-A1A9-90AED459727A}" dt="2025-08-01T01:30:04.176" v="4014" actId="571"/>
          <ac:spMkLst>
            <pc:docMk/>
            <pc:sldMk cId="61152377" sldId="2147483447"/>
            <ac:spMk id="15" creationId="{D0FB2F9B-D658-8A2E-2C7A-1A4DE2D20D2C}"/>
          </ac:spMkLst>
        </pc:spChg>
        <pc:spChg chg="add mod">
          <ac:chgData name="TAKASHI URASAKI (浦崎 高資)" userId="7b3cbb8a-eeb6-491c-b21b-20c0d99f0b84" providerId="ADAL" clId="{0486D509-1758-45C2-A1A9-90AED459727A}" dt="2025-08-01T01:30:15.293" v="4021" actId="1076"/>
          <ac:spMkLst>
            <pc:docMk/>
            <pc:sldMk cId="61152377" sldId="2147483447"/>
            <ac:spMk id="16" creationId="{3645EF0B-8EB1-2C54-8C21-B85C7F819D90}"/>
          </ac:spMkLst>
        </pc:spChg>
        <pc:spChg chg="add mod">
          <ac:chgData name="TAKASHI URASAKI (浦崎 高資)" userId="7b3cbb8a-eeb6-491c-b21b-20c0d99f0b84" providerId="ADAL" clId="{0486D509-1758-45C2-A1A9-90AED459727A}" dt="2025-08-01T01:31:33.502" v="4046" actId="1076"/>
          <ac:spMkLst>
            <pc:docMk/>
            <pc:sldMk cId="61152377" sldId="2147483447"/>
            <ac:spMk id="17" creationId="{FCCC7C39-2D73-462F-FB93-95F0F3054B72}"/>
          </ac:spMkLst>
        </pc:spChg>
        <pc:spChg chg="add mod">
          <ac:chgData name="TAKASHI URASAKI (浦崎 高資)" userId="7b3cbb8a-eeb6-491c-b21b-20c0d99f0b84" providerId="ADAL" clId="{0486D509-1758-45C2-A1A9-90AED459727A}" dt="2025-08-01T01:32:18.939" v="4093" actId="692"/>
          <ac:spMkLst>
            <pc:docMk/>
            <pc:sldMk cId="61152377" sldId="2147483447"/>
            <ac:spMk id="18" creationId="{11F3DF97-CAA2-2EDA-3B86-052392A794A1}"/>
          </ac:spMkLst>
        </pc:spChg>
        <pc:spChg chg="add mod">
          <ac:chgData name="TAKASHI URASAKI (浦崎 高資)" userId="7b3cbb8a-eeb6-491c-b21b-20c0d99f0b84" providerId="ADAL" clId="{0486D509-1758-45C2-A1A9-90AED459727A}" dt="2025-08-01T01:32:18.939" v="4093" actId="692"/>
          <ac:spMkLst>
            <pc:docMk/>
            <pc:sldMk cId="61152377" sldId="2147483447"/>
            <ac:spMk id="19" creationId="{572B51B8-FA92-38EF-5FF3-FF885C2261FD}"/>
          </ac:spMkLst>
        </pc:spChg>
        <pc:spChg chg="add del mod">
          <ac:chgData name="TAKASHI URASAKI (浦崎 高資)" userId="7b3cbb8a-eeb6-491c-b21b-20c0d99f0b84" providerId="ADAL" clId="{0486D509-1758-45C2-A1A9-90AED459727A}" dt="2025-08-01T01:31:06.346" v="4037" actId="478"/>
          <ac:spMkLst>
            <pc:docMk/>
            <pc:sldMk cId="61152377" sldId="2147483447"/>
            <ac:spMk id="20" creationId="{A9430675-C25A-90D5-655E-DCF8343F3758}"/>
          </ac:spMkLst>
        </pc:spChg>
        <pc:spChg chg="add mod">
          <ac:chgData name="TAKASHI URASAKI (浦崎 高資)" userId="7b3cbb8a-eeb6-491c-b21b-20c0d99f0b84" providerId="ADAL" clId="{0486D509-1758-45C2-A1A9-90AED459727A}" dt="2025-08-01T01:32:18.939" v="4093" actId="692"/>
          <ac:spMkLst>
            <pc:docMk/>
            <pc:sldMk cId="61152377" sldId="2147483447"/>
            <ac:spMk id="21" creationId="{C27315C6-16CB-FF6E-BAF7-AA41A5E2C581}"/>
          </ac:spMkLst>
        </pc:spChg>
        <pc:spChg chg="add mod">
          <ac:chgData name="TAKASHI URASAKI (浦崎 高資)" userId="7b3cbb8a-eeb6-491c-b21b-20c0d99f0b84" providerId="ADAL" clId="{0486D509-1758-45C2-A1A9-90AED459727A}" dt="2025-08-01T01:32:18.939" v="4093" actId="692"/>
          <ac:spMkLst>
            <pc:docMk/>
            <pc:sldMk cId="61152377" sldId="2147483447"/>
            <ac:spMk id="22" creationId="{2C8DBFE3-9D1D-E7BC-F443-4A54C34B3CB4}"/>
          </ac:spMkLst>
        </pc:spChg>
        <pc:spChg chg="add mod">
          <ac:chgData name="TAKASHI URASAKI (浦崎 高資)" userId="7b3cbb8a-eeb6-491c-b21b-20c0d99f0b84" providerId="ADAL" clId="{0486D509-1758-45C2-A1A9-90AED459727A}" dt="2025-08-01T01:31:36.943" v="4052"/>
          <ac:spMkLst>
            <pc:docMk/>
            <pc:sldMk cId="61152377" sldId="2147483447"/>
            <ac:spMk id="23" creationId="{F5271203-47B3-F33A-E314-A959908D0FB0}"/>
          </ac:spMkLst>
        </pc:spChg>
        <pc:spChg chg="add mod">
          <ac:chgData name="TAKASHI URASAKI (浦崎 高資)" userId="7b3cbb8a-eeb6-491c-b21b-20c0d99f0b84" providerId="ADAL" clId="{0486D509-1758-45C2-A1A9-90AED459727A}" dt="2025-08-01T01:31:49.133" v="4070" actId="20577"/>
          <ac:spMkLst>
            <pc:docMk/>
            <pc:sldMk cId="61152377" sldId="2147483447"/>
            <ac:spMk id="24" creationId="{B94EA54D-5443-819F-F62B-2C2D5EAF744F}"/>
          </ac:spMkLst>
        </pc:spChg>
        <pc:spChg chg="add mod">
          <ac:chgData name="TAKASHI URASAKI (浦崎 高資)" userId="7b3cbb8a-eeb6-491c-b21b-20c0d99f0b84" providerId="ADAL" clId="{0486D509-1758-45C2-A1A9-90AED459727A}" dt="2025-08-01T01:31:53.281" v="4075" actId="20577"/>
          <ac:spMkLst>
            <pc:docMk/>
            <pc:sldMk cId="61152377" sldId="2147483447"/>
            <ac:spMk id="25" creationId="{24B536BD-ECD8-8674-79D1-998588BB25AF}"/>
          </ac:spMkLst>
        </pc:spChg>
        <pc:spChg chg="add mod">
          <ac:chgData name="TAKASHI URASAKI (浦崎 高資)" userId="7b3cbb8a-eeb6-491c-b21b-20c0d99f0b84" providerId="ADAL" clId="{0486D509-1758-45C2-A1A9-90AED459727A}" dt="2025-08-01T01:32:37.777" v="4096" actId="1076"/>
          <ac:spMkLst>
            <pc:docMk/>
            <pc:sldMk cId="61152377" sldId="2147483447"/>
            <ac:spMk id="26" creationId="{1C744FB8-1417-9063-CF24-7B46ECC0D5FA}"/>
          </ac:spMkLst>
        </pc:spChg>
        <pc:spChg chg="add mod">
          <ac:chgData name="TAKASHI URASAKI (浦崎 高資)" userId="7b3cbb8a-eeb6-491c-b21b-20c0d99f0b84" providerId="ADAL" clId="{0486D509-1758-45C2-A1A9-90AED459727A}" dt="2025-08-01T01:32:01.654" v="4079" actId="1076"/>
          <ac:spMkLst>
            <pc:docMk/>
            <pc:sldMk cId="61152377" sldId="2147483447"/>
            <ac:spMk id="27" creationId="{15EE62A1-927B-324E-A9BD-4DFE963C27BF}"/>
          </ac:spMkLst>
        </pc:spChg>
        <pc:spChg chg="add">
          <ac:chgData name="TAKASHI URASAKI (浦崎 高資)" userId="7b3cbb8a-eeb6-491c-b21b-20c0d99f0b84" providerId="ADAL" clId="{0486D509-1758-45C2-A1A9-90AED459727A}" dt="2025-08-01T01:32:36.378" v="4095" actId="11529"/>
          <ac:spMkLst>
            <pc:docMk/>
            <pc:sldMk cId="61152377" sldId="2147483447"/>
            <ac:spMk id="28" creationId="{2EB9EB1D-6CE9-5BAB-D07A-F6C094D716CC}"/>
          </ac:spMkLst>
        </pc:spChg>
        <pc:picChg chg="add mod">
          <ac:chgData name="TAKASHI URASAKI (浦崎 高資)" userId="7b3cbb8a-eeb6-491c-b21b-20c0d99f0b84" providerId="ADAL" clId="{0486D509-1758-45C2-A1A9-90AED459727A}" dt="2025-08-01T01:37:20.525" v="4100" actId="1076"/>
          <ac:picMkLst>
            <pc:docMk/>
            <pc:sldMk cId="61152377" sldId="2147483447"/>
            <ac:picMk id="3" creationId="{2A7B0911-C299-41E9-6ABF-5D725464D20E}"/>
          </ac:picMkLst>
        </pc:picChg>
        <pc:cxnChg chg="add mod">
          <ac:chgData name="TAKASHI URASAKI (浦崎 高資)" userId="7b3cbb8a-eeb6-491c-b21b-20c0d99f0b84" providerId="ADAL" clId="{0486D509-1758-45C2-A1A9-90AED459727A}" dt="2025-08-01T01:44:26.635" v="4136" actId="1076"/>
          <ac:cxnSpMkLst>
            <pc:docMk/>
            <pc:sldMk cId="61152377" sldId="2147483447"/>
            <ac:cxnSpMk id="6" creationId="{F506A83E-F3A7-66E0-5DC6-55AC26F75695}"/>
          </ac:cxnSpMkLst>
        </pc:cxnChg>
        <pc:cxnChg chg="add mod">
          <ac:chgData name="TAKASHI URASAKI (浦崎 高資)" userId="7b3cbb8a-eeb6-491c-b21b-20c0d99f0b84" providerId="ADAL" clId="{0486D509-1758-45C2-A1A9-90AED459727A}" dt="2025-08-01T01:44:30.592" v="4139" actId="14100"/>
          <ac:cxnSpMkLst>
            <pc:docMk/>
            <pc:sldMk cId="61152377" sldId="2147483447"/>
            <ac:cxnSpMk id="7" creationId="{060CA7FC-F514-AE4C-CDC8-E59A154888C3}"/>
          </ac:cxnSpMkLst>
        </pc:cxnChg>
      </pc:sldChg>
    </pc:docChg>
  </pc:docChgLst>
  <pc:docChgLst>
    <pc:chgData name="REIA NAKAMURA (中村 玲愛)" userId="22b030c6-ceed-4eba-a5fc-c359191d169d" providerId="ADAL" clId="{F2C52474-7328-482A-9DA6-A5CDA58F2BD4}"/>
    <pc:docChg chg="undo custSel addSld modSld sldOrd">
      <pc:chgData name="REIA NAKAMURA (中村 玲愛)" userId="22b030c6-ceed-4eba-a5fc-c359191d169d" providerId="ADAL" clId="{F2C52474-7328-482A-9DA6-A5CDA58F2BD4}" dt="2025-07-16T02:59:01.155" v="1071" actId="20577"/>
      <pc:docMkLst>
        <pc:docMk/>
      </pc:docMkLst>
      <pc:sldChg chg="mod ord modShow">
        <pc:chgData name="REIA NAKAMURA (中村 玲愛)" userId="22b030c6-ceed-4eba-a5fc-c359191d169d" providerId="ADAL" clId="{F2C52474-7328-482A-9DA6-A5CDA58F2BD4}" dt="2025-07-16T02:58:36.716" v="1049" actId="729"/>
        <pc:sldMkLst>
          <pc:docMk/>
          <pc:sldMk cId="711324286" sldId="256"/>
        </pc:sldMkLst>
      </pc:sldChg>
      <pc:sldChg chg="modSp mod">
        <pc:chgData name="REIA NAKAMURA (中村 玲愛)" userId="22b030c6-ceed-4eba-a5fc-c359191d169d" providerId="ADAL" clId="{F2C52474-7328-482A-9DA6-A5CDA58F2BD4}" dt="2025-07-16T02:57:39.329" v="964" actId="17032"/>
        <pc:sldMkLst>
          <pc:docMk/>
          <pc:sldMk cId="1401513191" sldId="257"/>
        </pc:sldMkLst>
        <pc:spChg chg="mod">
          <ac:chgData name="REIA NAKAMURA (中村 玲愛)" userId="22b030c6-ceed-4eba-a5fc-c359191d169d" providerId="ADAL" clId="{F2C52474-7328-482A-9DA6-A5CDA58F2BD4}" dt="2025-07-16T02:57:39.329" v="964" actId="17032"/>
          <ac:spMkLst>
            <pc:docMk/>
            <pc:sldMk cId="1401513191" sldId="257"/>
            <ac:spMk id="4" creationId="{B174C2F2-16F8-0895-B9D3-9A3240762F00}"/>
          </ac:spMkLst>
        </pc:spChg>
      </pc:sldChg>
      <pc:sldChg chg="addSp delSp modSp mod">
        <pc:chgData name="REIA NAKAMURA (中村 玲愛)" userId="22b030c6-ceed-4eba-a5fc-c359191d169d" providerId="ADAL" clId="{F2C52474-7328-482A-9DA6-A5CDA58F2BD4}" dt="2025-07-16T02:57:58.103" v="983" actId="20577"/>
        <pc:sldMkLst>
          <pc:docMk/>
          <pc:sldMk cId="4108905769" sldId="258"/>
        </pc:sldMkLst>
        <pc:spChg chg="add mod">
          <ac:chgData name="REIA NAKAMURA (中村 玲愛)" userId="22b030c6-ceed-4eba-a5fc-c359191d169d" providerId="ADAL" clId="{F2C52474-7328-482A-9DA6-A5CDA58F2BD4}" dt="2025-07-16T02:53:37.826" v="870" actId="1076"/>
          <ac:spMkLst>
            <pc:docMk/>
            <pc:sldMk cId="4108905769" sldId="258"/>
            <ac:spMk id="3" creationId="{83D04595-2B2D-43F6-D3C5-00F4AC5CA434}"/>
          </ac:spMkLst>
        </pc:spChg>
        <pc:spChg chg="mod">
          <ac:chgData name="REIA NAKAMURA (中村 玲愛)" userId="22b030c6-ceed-4eba-a5fc-c359191d169d" providerId="ADAL" clId="{F2C52474-7328-482A-9DA6-A5CDA58F2BD4}" dt="2025-07-15T04:19:08.808" v="684" actId="1076"/>
          <ac:spMkLst>
            <pc:docMk/>
            <pc:sldMk cId="4108905769" sldId="258"/>
            <ac:spMk id="4" creationId="{72A47D40-BEA5-0F1C-7852-C70477E760E8}"/>
          </ac:spMkLst>
        </pc:spChg>
        <pc:spChg chg="mod">
          <ac:chgData name="REIA NAKAMURA (中村 玲愛)" userId="22b030c6-ceed-4eba-a5fc-c359191d169d" providerId="ADAL" clId="{F2C52474-7328-482A-9DA6-A5CDA58F2BD4}" dt="2025-07-15T04:19:08.808" v="684" actId="1076"/>
          <ac:spMkLst>
            <pc:docMk/>
            <pc:sldMk cId="4108905769" sldId="258"/>
            <ac:spMk id="5" creationId="{1FFC180F-5333-21E7-2FD5-707DF4A9FDC4}"/>
          </ac:spMkLst>
        </pc:spChg>
        <pc:spChg chg="mod">
          <ac:chgData name="REIA NAKAMURA (中村 玲愛)" userId="22b030c6-ceed-4eba-a5fc-c359191d169d" providerId="ADAL" clId="{F2C52474-7328-482A-9DA6-A5CDA58F2BD4}" dt="2025-07-16T02:53:38.145" v="871" actId="1076"/>
          <ac:spMkLst>
            <pc:docMk/>
            <pc:sldMk cId="4108905769" sldId="258"/>
            <ac:spMk id="6" creationId="{14F8CF89-CDE1-37C9-31DF-47DC692E69B8}"/>
          </ac:spMkLst>
        </pc:spChg>
        <pc:spChg chg="mod">
          <ac:chgData name="REIA NAKAMURA (中村 玲愛)" userId="22b030c6-ceed-4eba-a5fc-c359191d169d" providerId="ADAL" clId="{F2C52474-7328-482A-9DA6-A5CDA58F2BD4}" dt="2025-07-15T04:19:08.808" v="684" actId="1076"/>
          <ac:spMkLst>
            <pc:docMk/>
            <pc:sldMk cId="4108905769" sldId="258"/>
            <ac:spMk id="7" creationId="{7ACEDEE1-D646-D62E-2E47-5D28B99BC5E5}"/>
          </ac:spMkLst>
        </pc:spChg>
        <pc:spChg chg="mod">
          <ac:chgData name="REIA NAKAMURA (中村 玲愛)" userId="22b030c6-ceed-4eba-a5fc-c359191d169d" providerId="ADAL" clId="{F2C52474-7328-482A-9DA6-A5CDA58F2BD4}" dt="2025-07-15T04:19:08.808" v="684" actId="1076"/>
          <ac:spMkLst>
            <pc:docMk/>
            <pc:sldMk cId="4108905769" sldId="258"/>
            <ac:spMk id="8" creationId="{E9EDC397-A766-1F26-3410-885F89315AC2}"/>
          </ac:spMkLst>
        </pc:spChg>
        <pc:spChg chg="mod">
          <ac:chgData name="REIA NAKAMURA (中村 玲愛)" userId="22b030c6-ceed-4eba-a5fc-c359191d169d" providerId="ADAL" clId="{F2C52474-7328-482A-9DA6-A5CDA58F2BD4}" dt="2025-07-15T04:18:32.943" v="677" actId="404"/>
          <ac:spMkLst>
            <pc:docMk/>
            <pc:sldMk cId="4108905769" sldId="258"/>
            <ac:spMk id="11" creationId="{30A8FA0A-2038-DCF2-63A3-37DA34AE571B}"/>
          </ac:spMkLst>
        </pc:spChg>
        <pc:spChg chg="mod">
          <ac:chgData name="REIA NAKAMURA (中村 玲愛)" userId="22b030c6-ceed-4eba-a5fc-c359191d169d" providerId="ADAL" clId="{F2C52474-7328-482A-9DA6-A5CDA58F2BD4}" dt="2025-07-15T04:19:08.808" v="684" actId="1076"/>
          <ac:spMkLst>
            <pc:docMk/>
            <pc:sldMk cId="4108905769" sldId="258"/>
            <ac:spMk id="12" creationId="{12B7BA07-85BC-08BE-1D98-56AE50FA9CC6}"/>
          </ac:spMkLst>
        </pc:spChg>
        <pc:spChg chg="mod">
          <ac:chgData name="REIA NAKAMURA (中村 玲愛)" userId="22b030c6-ceed-4eba-a5fc-c359191d169d" providerId="ADAL" clId="{F2C52474-7328-482A-9DA6-A5CDA58F2BD4}" dt="2025-07-15T04:19:08.808" v="684" actId="1076"/>
          <ac:spMkLst>
            <pc:docMk/>
            <pc:sldMk cId="4108905769" sldId="258"/>
            <ac:spMk id="15" creationId="{00D90A08-E88E-165E-FC90-2017431F596C}"/>
          </ac:spMkLst>
        </pc:spChg>
        <pc:spChg chg="mod">
          <ac:chgData name="REIA NAKAMURA (中村 玲愛)" userId="22b030c6-ceed-4eba-a5fc-c359191d169d" providerId="ADAL" clId="{F2C52474-7328-482A-9DA6-A5CDA58F2BD4}" dt="2025-07-15T04:19:08.808" v="684" actId="1076"/>
          <ac:spMkLst>
            <pc:docMk/>
            <pc:sldMk cId="4108905769" sldId="258"/>
            <ac:spMk id="16" creationId="{3E10774D-703E-F2D0-AB70-5AC6DFFB7FBB}"/>
          </ac:spMkLst>
        </pc:spChg>
        <pc:spChg chg="mod">
          <ac:chgData name="REIA NAKAMURA (中村 玲愛)" userId="22b030c6-ceed-4eba-a5fc-c359191d169d" providerId="ADAL" clId="{F2C52474-7328-482A-9DA6-A5CDA58F2BD4}" dt="2025-07-15T04:19:08.808" v="684" actId="1076"/>
          <ac:spMkLst>
            <pc:docMk/>
            <pc:sldMk cId="4108905769" sldId="258"/>
            <ac:spMk id="18" creationId="{117C4085-2B44-3E86-BC55-5D8BBDCE1289}"/>
          </ac:spMkLst>
        </pc:spChg>
        <pc:spChg chg="mod">
          <ac:chgData name="REIA NAKAMURA (中村 玲愛)" userId="22b030c6-ceed-4eba-a5fc-c359191d169d" providerId="ADAL" clId="{F2C52474-7328-482A-9DA6-A5CDA58F2BD4}" dt="2025-07-15T04:19:08.808" v="684" actId="1076"/>
          <ac:spMkLst>
            <pc:docMk/>
            <pc:sldMk cId="4108905769" sldId="258"/>
            <ac:spMk id="21" creationId="{2C9886CF-3F9F-6763-A82A-A56FCE5B1AD4}"/>
          </ac:spMkLst>
        </pc:spChg>
        <pc:spChg chg="mod">
          <ac:chgData name="REIA NAKAMURA (中村 玲愛)" userId="22b030c6-ceed-4eba-a5fc-c359191d169d" providerId="ADAL" clId="{F2C52474-7328-482A-9DA6-A5CDA58F2BD4}" dt="2025-07-16T02:53:37.826" v="870" actId="1076"/>
          <ac:spMkLst>
            <pc:docMk/>
            <pc:sldMk cId="4108905769" sldId="258"/>
            <ac:spMk id="24" creationId="{842C6D44-2997-C233-2085-AEFA7E6F407A}"/>
          </ac:spMkLst>
        </pc:spChg>
        <pc:spChg chg="mod">
          <ac:chgData name="REIA NAKAMURA (中村 玲愛)" userId="22b030c6-ceed-4eba-a5fc-c359191d169d" providerId="ADAL" clId="{F2C52474-7328-482A-9DA6-A5CDA58F2BD4}" dt="2025-07-15T04:19:08.808" v="684" actId="1076"/>
          <ac:spMkLst>
            <pc:docMk/>
            <pc:sldMk cId="4108905769" sldId="258"/>
            <ac:spMk id="28" creationId="{CEB6F15F-D72A-8841-5B30-55B54DEC6200}"/>
          </ac:spMkLst>
        </pc:spChg>
        <pc:spChg chg="mod">
          <ac:chgData name="REIA NAKAMURA (中村 玲愛)" userId="22b030c6-ceed-4eba-a5fc-c359191d169d" providerId="ADAL" clId="{F2C52474-7328-482A-9DA6-A5CDA58F2BD4}" dt="2025-07-15T04:19:08.808" v="684" actId="1076"/>
          <ac:spMkLst>
            <pc:docMk/>
            <pc:sldMk cId="4108905769" sldId="258"/>
            <ac:spMk id="29" creationId="{E454F3EA-1148-C894-182E-0490B9BF7CFE}"/>
          </ac:spMkLst>
        </pc:spChg>
        <pc:spChg chg="mod">
          <ac:chgData name="REIA NAKAMURA (中村 玲愛)" userId="22b030c6-ceed-4eba-a5fc-c359191d169d" providerId="ADAL" clId="{F2C52474-7328-482A-9DA6-A5CDA58F2BD4}" dt="2025-07-15T04:19:08.808" v="684" actId="1076"/>
          <ac:spMkLst>
            <pc:docMk/>
            <pc:sldMk cId="4108905769" sldId="258"/>
            <ac:spMk id="30" creationId="{94A9FAD9-9E2D-ED42-8E02-C442A05C2AE7}"/>
          </ac:spMkLst>
        </pc:spChg>
        <pc:spChg chg="mod">
          <ac:chgData name="REIA NAKAMURA (中村 玲愛)" userId="22b030c6-ceed-4eba-a5fc-c359191d169d" providerId="ADAL" clId="{F2C52474-7328-482A-9DA6-A5CDA58F2BD4}" dt="2025-07-15T04:19:08.808" v="684" actId="1076"/>
          <ac:spMkLst>
            <pc:docMk/>
            <pc:sldMk cId="4108905769" sldId="258"/>
            <ac:spMk id="33" creationId="{B2F96B58-7AA1-813D-5C0C-2ABB076FEE1A}"/>
          </ac:spMkLst>
        </pc:spChg>
        <pc:spChg chg="mod">
          <ac:chgData name="REIA NAKAMURA (中村 玲愛)" userId="22b030c6-ceed-4eba-a5fc-c359191d169d" providerId="ADAL" clId="{F2C52474-7328-482A-9DA6-A5CDA58F2BD4}" dt="2025-07-15T04:18:32.943" v="677" actId="404"/>
          <ac:spMkLst>
            <pc:docMk/>
            <pc:sldMk cId="4108905769" sldId="258"/>
            <ac:spMk id="36" creationId="{30E031DB-C11A-E4C6-96E8-176FD2A5FD9E}"/>
          </ac:spMkLst>
        </pc:spChg>
        <pc:spChg chg="mod">
          <ac:chgData name="REIA NAKAMURA (中村 玲愛)" userId="22b030c6-ceed-4eba-a5fc-c359191d169d" providerId="ADAL" clId="{F2C52474-7328-482A-9DA6-A5CDA58F2BD4}" dt="2025-07-15T04:19:08.808" v="684" actId="1076"/>
          <ac:spMkLst>
            <pc:docMk/>
            <pc:sldMk cId="4108905769" sldId="258"/>
            <ac:spMk id="42" creationId="{9E060180-6D2D-78BB-7460-3D61398BF83E}"/>
          </ac:spMkLst>
        </pc:spChg>
        <pc:spChg chg="mod">
          <ac:chgData name="REIA NAKAMURA (中村 玲愛)" userId="22b030c6-ceed-4eba-a5fc-c359191d169d" providerId="ADAL" clId="{F2C52474-7328-482A-9DA6-A5CDA58F2BD4}" dt="2025-07-15T04:19:08.808" v="684" actId="1076"/>
          <ac:spMkLst>
            <pc:docMk/>
            <pc:sldMk cId="4108905769" sldId="258"/>
            <ac:spMk id="58" creationId="{D615CA60-EFAE-F9A6-166B-626A8F777CA9}"/>
          </ac:spMkLst>
        </pc:spChg>
        <pc:spChg chg="add mod ord">
          <ac:chgData name="REIA NAKAMURA (中村 玲愛)" userId="22b030c6-ceed-4eba-a5fc-c359191d169d" providerId="ADAL" clId="{F2C52474-7328-482A-9DA6-A5CDA58F2BD4}" dt="2025-07-16T02:53:37.826" v="870" actId="1076"/>
          <ac:spMkLst>
            <pc:docMk/>
            <pc:sldMk cId="4108905769" sldId="258"/>
            <ac:spMk id="62" creationId="{76933F81-BB83-BBA4-176A-AEC236DAD959}"/>
          </ac:spMkLst>
        </pc:spChg>
        <pc:spChg chg="add mod">
          <ac:chgData name="REIA NAKAMURA (中村 玲愛)" userId="22b030c6-ceed-4eba-a5fc-c359191d169d" providerId="ADAL" clId="{F2C52474-7328-482A-9DA6-A5CDA58F2BD4}" dt="2025-07-16T02:57:58.103" v="983" actId="20577"/>
          <ac:spMkLst>
            <pc:docMk/>
            <pc:sldMk cId="4108905769" sldId="258"/>
            <ac:spMk id="65" creationId="{C001C026-3F62-07A9-50C1-0999965328FF}"/>
          </ac:spMkLst>
        </pc:spChg>
        <pc:spChg chg="mod">
          <ac:chgData name="REIA NAKAMURA (中村 玲愛)" userId="22b030c6-ceed-4eba-a5fc-c359191d169d" providerId="ADAL" clId="{F2C52474-7328-482A-9DA6-A5CDA58F2BD4}" dt="2025-07-15T04:19:08.808" v="684" actId="1076"/>
          <ac:spMkLst>
            <pc:docMk/>
            <pc:sldMk cId="4108905769" sldId="258"/>
            <ac:spMk id="66" creationId="{98AEB3D0-1960-B8AB-EA05-EA409CB79015}"/>
          </ac:spMkLst>
        </pc:spChg>
        <pc:spChg chg="mod">
          <ac:chgData name="REIA NAKAMURA (中村 玲愛)" userId="22b030c6-ceed-4eba-a5fc-c359191d169d" providerId="ADAL" clId="{F2C52474-7328-482A-9DA6-A5CDA58F2BD4}" dt="2025-07-15T04:19:08.808" v="684" actId="1076"/>
          <ac:spMkLst>
            <pc:docMk/>
            <pc:sldMk cId="4108905769" sldId="258"/>
            <ac:spMk id="74" creationId="{5B858319-C643-322A-0D5F-E3149DBCEE35}"/>
          </ac:spMkLst>
        </pc:spChg>
        <pc:spChg chg="mod">
          <ac:chgData name="REIA NAKAMURA (中村 玲愛)" userId="22b030c6-ceed-4eba-a5fc-c359191d169d" providerId="ADAL" clId="{F2C52474-7328-482A-9DA6-A5CDA58F2BD4}" dt="2025-07-15T04:19:08.808" v="684" actId="1076"/>
          <ac:spMkLst>
            <pc:docMk/>
            <pc:sldMk cId="4108905769" sldId="258"/>
            <ac:spMk id="75" creationId="{6BC72397-3DD2-48BF-AE7E-E2801ECD35C6}"/>
          </ac:spMkLst>
        </pc:spChg>
        <pc:spChg chg="mod">
          <ac:chgData name="REIA NAKAMURA (中村 玲愛)" userId="22b030c6-ceed-4eba-a5fc-c359191d169d" providerId="ADAL" clId="{F2C52474-7328-482A-9DA6-A5CDA58F2BD4}" dt="2025-07-15T04:19:08.808" v="684" actId="1076"/>
          <ac:spMkLst>
            <pc:docMk/>
            <pc:sldMk cId="4108905769" sldId="258"/>
            <ac:spMk id="81" creationId="{C918BA79-B2B0-872E-4F55-F5C30D40F551}"/>
          </ac:spMkLst>
        </pc:spChg>
        <pc:spChg chg="mod">
          <ac:chgData name="REIA NAKAMURA (中村 玲愛)" userId="22b030c6-ceed-4eba-a5fc-c359191d169d" providerId="ADAL" clId="{F2C52474-7328-482A-9DA6-A5CDA58F2BD4}" dt="2025-07-15T04:19:08.808" v="684" actId="1076"/>
          <ac:spMkLst>
            <pc:docMk/>
            <pc:sldMk cId="4108905769" sldId="258"/>
            <ac:spMk id="82" creationId="{85199DBD-4A26-733E-CB8C-B9E40FFB9CA8}"/>
          </ac:spMkLst>
        </pc:spChg>
        <pc:spChg chg="mod">
          <ac:chgData name="REIA NAKAMURA (中村 玲愛)" userId="22b030c6-ceed-4eba-a5fc-c359191d169d" providerId="ADAL" clId="{F2C52474-7328-482A-9DA6-A5CDA58F2BD4}" dt="2025-07-15T04:18:32.943" v="677" actId="404"/>
          <ac:spMkLst>
            <pc:docMk/>
            <pc:sldMk cId="4108905769" sldId="258"/>
            <ac:spMk id="84" creationId="{AC4050E7-D1CA-8A9D-4EE3-70E33A7563D3}"/>
          </ac:spMkLst>
        </pc:spChg>
        <pc:spChg chg="add mod">
          <ac:chgData name="REIA NAKAMURA (中村 玲愛)" userId="22b030c6-ceed-4eba-a5fc-c359191d169d" providerId="ADAL" clId="{F2C52474-7328-482A-9DA6-A5CDA58F2BD4}" dt="2025-07-15T04:28:17.673" v="801" actId="14100"/>
          <ac:spMkLst>
            <pc:docMk/>
            <pc:sldMk cId="4108905769" sldId="258"/>
            <ac:spMk id="86" creationId="{C114A106-A37B-7539-9866-8DB86C7C6426}"/>
          </ac:spMkLst>
        </pc:spChg>
        <pc:spChg chg="add mod">
          <ac:chgData name="REIA NAKAMURA (中村 玲愛)" userId="22b030c6-ceed-4eba-a5fc-c359191d169d" providerId="ADAL" clId="{F2C52474-7328-482A-9DA6-A5CDA58F2BD4}" dt="2025-07-16T02:53:37.826" v="870" actId="1076"/>
          <ac:spMkLst>
            <pc:docMk/>
            <pc:sldMk cId="4108905769" sldId="258"/>
            <ac:spMk id="87" creationId="{04BF5C41-49C8-D1B0-82B8-585701E05507}"/>
          </ac:spMkLst>
        </pc:spChg>
        <pc:spChg chg="add del mod">
          <ac:chgData name="REIA NAKAMURA (中村 玲愛)" userId="22b030c6-ceed-4eba-a5fc-c359191d169d" providerId="ADAL" clId="{F2C52474-7328-482A-9DA6-A5CDA58F2BD4}" dt="2025-07-15T04:29:51.442" v="818" actId="478"/>
          <ac:spMkLst>
            <pc:docMk/>
            <pc:sldMk cId="4108905769" sldId="258"/>
            <ac:spMk id="89" creationId="{79C58494-BCA6-D154-B3BB-4693A112710A}"/>
          </ac:spMkLst>
        </pc:spChg>
        <pc:spChg chg="mod">
          <ac:chgData name="REIA NAKAMURA (中村 玲愛)" userId="22b030c6-ceed-4eba-a5fc-c359191d169d" providerId="ADAL" clId="{F2C52474-7328-482A-9DA6-A5CDA58F2BD4}" dt="2025-07-15T04:18:32.943" v="677" actId="404"/>
          <ac:spMkLst>
            <pc:docMk/>
            <pc:sldMk cId="4108905769" sldId="258"/>
            <ac:spMk id="91" creationId="{CD63256F-27A7-C52B-A992-8AF2B09DA7CB}"/>
          </ac:spMkLst>
        </pc:spChg>
        <pc:spChg chg="mod">
          <ac:chgData name="REIA NAKAMURA (中村 玲愛)" userId="22b030c6-ceed-4eba-a5fc-c359191d169d" providerId="ADAL" clId="{F2C52474-7328-482A-9DA6-A5CDA58F2BD4}" dt="2025-07-15T04:18:32.943" v="677" actId="404"/>
          <ac:spMkLst>
            <pc:docMk/>
            <pc:sldMk cId="4108905769" sldId="258"/>
            <ac:spMk id="94" creationId="{A1EF1E2F-896D-8989-351B-A6E9B2291829}"/>
          </ac:spMkLst>
        </pc:spChg>
        <pc:spChg chg="add mod">
          <ac:chgData name="REIA NAKAMURA (中村 玲愛)" userId="22b030c6-ceed-4eba-a5fc-c359191d169d" providerId="ADAL" clId="{F2C52474-7328-482A-9DA6-A5CDA58F2BD4}" dt="2025-07-16T02:53:50.271" v="874" actId="1076"/>
          <ac:spMkLst>
            <pc:docMk/>
            <pc:sldMk cId="4108905769" sldId="258"/>
            <ac:spMk id="100" creationId="{62B489CA-99A8-612C-C34D-FAFE7518F076}"/>
          </ac:spMkLst>
        </pc:spChg>
        <pc:spChg chg="add del mod">
          <ac:chgData name="REIA NAKAMURA (中村 玲愛)" userId="22b030c6-ceed-4eba-a5fc-c359191d169d" providerId="ADAL" clId="{F2C52474-7328-482A-9DA6-A5CDA58F2BD4}" dt="2025-07-15T04:31:00.175" v="829" actId="478"/>
          <ac:spMkLst>
            <pc:docMk/>
            <pc:sldMk cId="4108905769" sldId="258"/>
            <ac:spMk id="101" creationId="{020B130D-4E76-BED9-FE6B-4438BD8A1163}"/>
          </ac:spMkLst>
        </pc:spChg>
        <pc:grpChg chg="mod">
          <ac:chgData name="REIA NAKAMURA (中村 玲愛)" userId="22b030c6-ceed-4eba-a5fc-c359191d169d" providerId="ADAL" clId="{F2C52474-7328-482A-9DA6-A5CDA58F2BD4}" dt="2025-07-15T04:19:08.808" v="684" actId="1076"/>
          <ac:grpSpMkLst>
            <pc:docMk/>
            <pc:sldMk cId="4108905769" sldId="258"/>
            <ac:grpSpMk id="9" creationId="{766EF63A-2146-9B3E-ABE4-9C8DDF37F67F}"/>
          </ac:grpSpMkLst>
        </pc:grpChg>
        <pc:grpChg chg="mod">
          <ac:chgData name="REIA NAKAMURA (中村 玲愛)" userId="22b030c6-ceed-4eba-a5fc-c359191d169d" providerId="ADAL" clId="{F2C52474-7328-482A-9DA6-A5CDA58F2BD4}" dt="2025-07-15T04:19:08.808" v="684" actId="1076"/>
          <ac:grpSpMkLst>
            <pc:docMk/>
            <pc:sldMk cId="4108905769" sldId="258"/>
            <ac:grpSpMk id="35" creationId="{20FAC364-918D-2394-69E7-CDEBC3A29F3D}"/>
          </ac:grpSpMkLst>
        </pc:grpChg>
        <pc:grpChg chg="mod">
          <ac:chgData name="REIA NAKAMURA (中村 玲愛)" userId="22b030c6-ceed-4eba-a5fc-c359191d169d" providerId="ADAL" clId="{F2C52474-7328-482A-9DA6-A5CDA58F2BD4}" dt="2025-07-15T04:19:08.808" v="684" actId="1076"/>
          <ac:grpSpMkLst>
            <pc:docMk/>
            <pc:sldMk cId="4108905769" sldId="258"/>
            <ac:grpSpMk id="48" creationId="{89978D49-9341-83C1-EDA5-0AA6D2FAB259}"/>
          </ac:grpSpMkLst>
        </pc:grpChg>
        <pc:grpChg chg="mod">
          <ac:chgData name="REIA NAKAMURA (中村 玲愛)" userId="22b030c6-ceed-4eba-a5fc-c359191d169d" providerId="ADAL" clId="{F2C52474-7328-482A-9DA6-A5CDA58F2BD4}" dt="2025-07-15T04:19:08.808" v="684" actId="1076"/>
          <ac:grpSpMkLst>
            <pc:docMk/>
            <pc:sldMk cId="4108905769" sldId="258"/>
            <ac:grpSpMk id="51" creationId="{1C0F8E03-4AEF-E348-F2A7-A3619FF5B9B6}"/>
          </ac:grpSpMkLst>
        </pc:grpChg>
        <pc:grpChg chg="mod">
          <ac:chgData name="REIA NAKAMURA (中村 玲愛)" userId="22b030c6-ceed-4eba-a5fc-c359191d169d" providerId="ADAL" clId="{F2C52474-7328-482A-9DA6-A5CDA58F2BD4}" dt="2025-07-15T04:19:08.808" v="684" actId="1076"/>
          <ac:grpSpMkLst>
            <pc:docMk/>
            <pc:sldMk cId="4108905769" sldId="258"/>
            <ac:grpSpMk id="54" creationId="{35577BF4-2ED1-BD28-3CBB-CA01A9834574}"/>
          </ac:grpSpMkLst>
        </pc:grpChg>
        <pc:grpChg chg="mod">
          <ac:chgData name="REIA NAKAMURA (中村 玲愛)" userId="22b030c6-ceed-4eba-a5fc-c359191d169d" providerId="ADAL" clId="{F2C52474-7328-482A-9DA6-A5CDA58F2BD4}" dt="2025-07-15T04:19:08.808" v="684" actId="1076"/>
          <ac:grpSpMkLst>
            <pc:docMk/>
            <pc:sldMk cId="4108905769" sldId="258"/>
            <ac:grpSpMk id="59" creationId="{6C9444E0-E0F3-9FB9-0673-E9A69D94FFED}"/>
          </ac:grpSpMkLst>
        </pc:grpChg>
        <pc:grpChg chg="mod">
          <ac:chgData name="REIA NAKAMURA (中村 玲愛)" userId="22b030c6-ceed-4eba-a5fc-c359191d169d" providerId="ADAL" clId="{F2C52474-7328-482A-9DA6-A5CDA58F2BD4}" dt="2025-07-15T04:19:08.808" v="684" actId="1076"/>
          <ac:grpSpMkLst>
            <pc:docMk/>
            <pc:sldMk cId="4108905769" sldId="258"/>
            <ac:grpSpMk id="83" creationId="{D6EB8285-46C7-024D-62A0-15589E73E10B}"/>
          </ac:grpSpMkLst>
        </pc:grpChg>
        <pc:grpChg chg="mod">
          <ac:chgData name="REIA NAKAMURA (中村 玲愛)" userId="22b030c6-ceed-4eba-a5fc-c359191d169d" providerId="ADAL" clId="{F2C52474-7328-482A-9DA6-A5CDA58F2BD4}" dt="2025-07-15T04:19:08.808" v="684" actId="1076"/>
          <ac:grpSpMkLst>
            <pc:docMk/>
            <pc:sldMk cId="4108905769" sldId="258"/>
            <ac:grpSpMk id="90" creationId="{B1A4E8FF-4A03-C4AE-4DD5-8D9BCA8B3C9C}"/>
          </ac:grpSpMkLst>
        </pc:grpChg>
        <pc:grpChg chg="mod">
          <ac:chgData name="REIA NAKAMURA (中村 玲愛)" userId="22b030c6-ceed-4eba-a5fc-c359191d169d" providerId="ADAL" clId="{F2C52474-7328-482A-9DA6-A5CDA58F2BD4}" dt="2025-07-15T04:19:08.808" v="684" actId="1076"/>
          <ac:grpSpMkLst>
            <pc:docMk/>
            <pc:sldMk cId="4108905769" sldId="258"/>
            <ac:grpSpMk id="93" creationId="{0B71CA24-A939-084F-FC7B-26EEEA3B8BC4}"/>
          </ac:grpSpMkLst>
        </pc:grpChg>
        <pc:picChg chg="mod">
          <ac:chgData name="REIA NAKAMURA (中村 玲愛)" userId="22b030c6-ceed-4eba-a5fc-c359191d169d" providerId="ADAL" clId="{F2C52474-7328-482A-9DA6-A5CDA58F2BD4}" dt="2025-07-15T04:19:08.808" v="684" actId="1076"/>
          <ac:picMkLst>
            <pc:docMk/>
            <pc:sldMk cId="4108905769" sldId="258"/>
            <ac:picMk id="17" creationId="{3B5F6FC6-1A8E-FA1D-9861-170470670F96}"/>
          </ac:picMkLst>
        </pc:picChg>
        <pc:picChg chg="mod">
          <ac:chgData name="REIA NAKAMURA (中村 玲愛)" userId="22b030c6-ceed-4eba-a5fc-c359191d169d" providerId="ADAL" clId="{F2C52474-7328-482A-9DA6-A5CDA58F2BD4}" dt="2025-07-15T04:19:08.808" v="684" actId="1076"/>
          <ac:picMkLst>
            <pc:docMk/>
            <pc:sldMk cId="4108905769" sldId="258"/>
            <ac:picMk id="19" creationId="{3F5E5B7F-95C8-0B92-0B26-717799F1C134}"/>
          </ac:picMkLst>
        </pc:picChg>
        <pc:picChg chg="mod">
          <ac:chgData name="REIA NAKAMURA (中村 玲愛)" userId="22b030c6-ceed-4eba-a5fc-c359191d169d" providerId="ADAL" clId="{F2C52474-7328-482A-9DA6-A5CDA58F2BD4}" dt="2025-07-15T04:19:08.808" v="684" actId="1076"/>
          <ac:picMkLst>
            <pc:docMk/>
            <pc:sldMk cId="4108905769" sldId="258"/>
            <ac:picMk id="20" creationId="{16D26C4B-F563-911E-556A-945A514D9F4B}"/>
          </ac:picMkLst>
        </pc:picChg>
        <pc:picChg chg="mod">
          <ac:chgData name="REIA NAKAMURA (中村 玲愛)" userId="22b030c6-ceed-4eba-a5fc-c359191d169d" providerId="ADAL" clId="{F2C52474-7328-482A-9DA6-A5CDA58F2BD4}" dt="2025-07-15T04:19:08.808" v="684" actId="1076"/>
          <ac:picMkLst>
            <pc:docMk/>
            <pc:sldMk cId="4108905769" sldId="258"/>
            <ac:picMk id="22" creationId="{AAA622F0-31F3-163D-3A3D-57DBA309A6C7}"/>
          </ac:picMkLst>
        </pc:picChg>
        <pc:picChg chg="mod">
          <ac:chgData name="REIA NAKAMURA (中村 玲愛)" userId="22b030c6-ceed-4eba-a5fc-c359191d169d" providerId="ADAL" clId="{F2C52474-7328-482A-9DA6-A5CDA58F2BD4}" dt="2025-07-16T02:53:15.648" v="864" actId="1076"/>
          <ac:picMkLst>
            <pc:docMk/>
            <pc:sldMk cId="4108905769" sldId="258"/>
            <ac:picMk id="23" creationId="{67FB55BF-E90C-4B4B-F707-CEC8D5E5DF8F}"/>
          </ac:picMkLst>
        </pc:picChg>
        <pc:picChg chg="mod">
          <ac:chgData name="REIA NAKAMURA (中村 玲愛)" userId="22b030c6-ceed-4eba-a5fc-c359191d169d" providerId="ADAL" clId="{F2C52474-7328-482A-9DA6-A5CDA58F2BD4}" dt="2025-07-15T04:19:08.808" v="684" actId="1076"/>
          <ac:picMkLst>
            <pc:docMk/>
            <pc:sldMk cId="4108905769" sldId="258"/>
            <ac:picMk id="25" creationId="{ECE97262-8F31-4984-1227-65F8504D3778}"/>
          </ac:picMkLst>
        </pc:picChg>
        <pc:picChg chg="mod">
          <ac:chgData name="REIA NAKAMURA (中村 玲愛)" userId="22b030c6-ceed-4eba-a5fc-c359191d169d" providerId="ADAL" clId="{F2C52474-7328-482A-9DA6-A5CDA58F2BD4}" dt="2025-07-15T04:19:08.808" v="684" actId="1076"/>
          <ac:picMkLst>
            <pc:docMk/>
            <pc:sldMk cId="4108905769" sldId="258"/>
            <ac:picMk id="27" creationId="{7022316E-0BB8-6E6A-F9CA-5C898122090E}"/>
          </ac:picMkLst>
        </pc:picChg>
        <pc:picChg chg="mod">
          <ac:chgData name="REIA NAKAMURA (中村 玲愛)" userId="22b030c6-ceed-4eba-a5fc-c359191d169d" providerId="ADAL" clId="{F2C52474-7328-482A-9DA6-A5CDA58F2BD4}" dt="2025-07-15T04:19:08.808" v="684" actId="1076"/>
          <ac:picMkLst>
            <pc:docMk/>
            <pc:sldMk cId="4108905769" sldId="258"/>
            <ac:picMk id="40" creationId="{91401F23-CF6C-794A-2A00-26A80CBC73EB}"/>
          </ac:picMkLst>
        </pc:picChg>
        <pc:picChg chg="mod">
          <ac:chgData name="REIA NAKAMURA (中村 玲愛)" userId="22b030c6-ceed-4eba-a5fc-c359191d169d" providerId="ADAL" clId="{F2C52474-7328-482A-9DA6-A5CDA58F2BD4}" dt="2025-07-15T04:19:08.808" v="684" actId="1076"/>
          <ac:picMkLst>
            <pc:docMk/>
            <pc:sldMk cId="4108905769" sldId="258"/>
            <ac:picMk id="41" creationId="{F008C530-C7E8-CA76-6D5B-A45C3E453988}"/>
          </ac:picMkLst>
        </pc:picChg>
        <pc:picChg chg="mod">
          <ac:chgData name="REIA NAKAMURA (中村 玲愛)" userId="22b030c6-ceed-4eba-a5fc-c359191d169d" providerId="ADAL" clId="{F2C52474-7328-482A-9DA6-A5CDA58F2BD4}" dt="2025-07-15T04:19:08.808" v="684" actId="1076"/>
          <ac:picMkLst>
            <pc:docMk/>
            <pc:sldMk cId="4108905769" sldId="258"/>
            <ac:picMk id="57" creationId="{DE14E451-6F5C-25B0-411E-07D9C7602C5B}"/>
          </ac:picMkLst>
        </pc:picChg>
        <pc:picChg chg="mod">
          <ac:chgData name="REIA NAKAMURA (中村 玲愛)" userId="22b030c6-ceed-4eba-a5fc-c359191d169d" providerId="ADAL" clId="{F2C52474-7328-482A-9DA6-A5CDA58F2BD4}" dt="2025-07-15T04:19:08.808" v="684" actId="1076"/>
          <ac:picMkLst>
            <pc:docMk/>
            <pc:sldMk cId="4108905769" sldId="258"/>
            <ac:picMk id="73" creationId="{597DB9E8-D4C5-5003-96F1-6D7956913EC8}"/>
          </ac:picMkLst>
        </pc:picChg>
        <pc:picChg chg="mod">
          <ac:chgData name="REIA NAKAMURA (中村 玲愛)" userId="22b030c6-ceed-4eba-a5fc-c359191d169d" providerId="ADAL" clId="{F2C52474-7328-482A-9DA6-A5CDA58F2BD4}" dt="2025-07-15T04:19:08.808" v="684" actId="1076"/>
          <ac:picMkLst>
            <pc:docMk/>
            <pc:sldMk cId="4108905769" sldId="258"/>
            <ac:picMk id="76" creationId="{ACB37AC7-D702-D0B2-FF4B-FFEEA2EB0B51}"/>
          </ac:picMkLst>
        </pc:picChg>
        <pc:picChg chg="add mod">
          <ac:chgData name="REIA NAKAMURA (中村 玲愛)" userId="22b030c6-ceed-4eba-a5fc-c359191d169d" providerId="ADAL" clId="{F2C52474-7328-482A-9DA6-A5CDA58F2BD4}" dt="2025-07-15T04:19:08.808" v="684" actId="1076"/>
          <ac:picMkLst>
            <pc:docMk/>
            <pc:sldMk cId="4108905769" sldId="258"/>
            <ac:picMk id="77" creationId="{1B9EA301-4498-82C5-F7A0-EADA880A3899}"/>
          </ac:picMkLst>
        </pc:picChg>
        <pc:picChg chg="add mod">
          <ac:chgData name="REIA NAKAMURA (中村 玲愛)" userId="22b030c6-ceed-4eba-a5fc-c359191d169d" providerId="ADAL" clId="{F2C52474-7328-482A-9DA6-A5CDA58F2BD4}" dt="2025-07-16T02:57:53.127" v="968" actId="1076"/>
          <ac:picMkLst>
            <pc:docMk/>
            <pc:sldMk cId="4108905769" sldId="258"/>
            <ac:picMk id="79" creationId="{58CF84BF-B4CC-B203-2C75-09EB203F1C40}"/>
          </ac:picMkLst>
        </pc:picChg>
        <pc:picChg chg="mod">
          <ac:chgData name="REIA NAKAMURA (中村 玲愛)" userId="22b030c6-ceed-4eba-a5fc-c359191d169d" providerId="ADAL" clId="{F2C52474-7328-482A-9DA6-A5CDA58F2BD4}" dt="2025-07-15T04:19:08.808" v="684" actId="1076"/>
          <ac:picMkLst>
            <pc:docMk/>
            <pc:sldMk cId="4108905769" sldId="258"/>
            <ac:picMk id="80" creationId="{AD767C15-65BE-8DA0-05C7-54C511504187}"/>
          </ac:picMkLst>
        </pc:picChg>
        <pc:picChg chg="add mod">
          <ac:chgData name="REIA NAKAMURA (中村 玲愛)" userId="22b030c6-ceed-4eba-a5fc-c359191d169d" providerId="ADAL" clId="{F2C52474-7328-482A-9DA6-A5CDA58F2BD4}" dt="2025-07-16T02:53:59.209" v="878" actId="1076"/>
          <ac:picMkLst>
            <pc:docMk/>
            <pc:sldMk cId="4108905769" sldId="258"/>
            <ac:picMk id="88" creationId="{CE74E80F-0DB9-7390-34B8-7C7732D5A94B}"/>
          </ac:picMkLst>
        </pc:picChg>
        <pc:picChg chg="mod">
          <ac:chgData name="REIA NAKAMURA (中村 玲愛)" userId="22b030c6-ceed-4eba-a5fc-c359191d169d" providerId="ADAL" clId="{F2C52474-7328-482A-9DA6-A5CDA58F2BD4}" dt="2025-07-15T04:19:08.808" v="684" actId="1076"/>
          <ac:picMkLst>
            <pc:docMk/>
            <pc:sldMk cId="4108905769" sldId="258"/>
            <ac:picMk id="96" creationId="{1A4265B3-854A-29EA-3CC0-43822FFBA6B6}"/>
          </ac:picMkLst>
        </pc:picChg>
        <pc:picChg chg="add del mod">
          <ac:chgData name="REIA NAKAMURA (中村 玲愛)" userId="22b030c6-ceed-4eba-a5fc-c359191d169d" providerId="ADAL" clId="{F2C52474-7328-482A-9DA6-A5CDA58F2BD4}" dt="2025-07-16T02:53:52.125" v="876" actId="478"/>
          <ac:picMkLst>
            <pc:docMk/>
            <pc:sldMk cId="4108905769" sldId="258"/>
            <ac:picMk id="98" creationId="{1F159E12-71D8-A407-6636-BBDA13CDD7C5}"/>
          </ac:picMkLst>
        </pc:picChg>
        <pc:picChg chg="add del mod">
          <ac:chgData name="REIA NAKAMURA (中村 玲愛)" userId="22b030c6-ceed-4eba-a5fc-c359191d169d" providerId="ADAL" clId="{F2C52474-7328-482A-9DA6-A5CDA58F2BD4}" dt="2025-07-15T04:30:12.116" v="821" actId="478"/>
          <ac:picMkLst>
            <pc:docMk/>
            <pc:sldMk cId="4108905769" sldId="258"/>
            <ac:picMk id="99" creationId="{0E49B5CA-D12E-D110-CB04-086CFA826125}"/>
          </ac:picMkLst>
        </pc:picChg>
        <pc:cxnChg chg="add mod">
          <ac:chgData name="REIA NAKAMURA (中村 玲愛)" userId="22b030c6-ceed-4eba-a5fc-c359191d169d" providerId="ADAL" clId="{F2C52474-7328-482A-9DA6-A5CDA58F2BD4}" dt="2025-07-15T04:19:08.808" v="684" actId="1076"/>
          <ac:cxnSpMkLst>
            <pc:docMk/>
            <pc:sldMk cId="4108905769" sldId="258"/>
            <ac:cxnSpMk id="2" creationId="{339C924E-EDFB-F541-FDCF-4DBF70090863}"/>
          </ac:cxnSpMkLst>
        </pc:cxnChg>
        <pc:cxnChg chg="mod">
          <ac:chgData name="REIA NAKAMURA (中村 玲愛)" userId="22b030c6-ceed-4eba-a5fc-c359191d169d" providerId="ADAL" clId="{F2C52474-7328-482A-9DA6-A5CDA58F2BD4}" dt="2025-07-15T04:19:08.808" v="684" actId="1076"/>
          <ac:cxnSpMkLst>
            <pc:docMk/>
            <pc:sldMk cId="4108905769" sldId="258"/>
            <ac:cxnSpMk id="13" creationId="{848AEBCF-5702-0286-FCED-66AF3E31D848}"/>
          </ac:cxnSpMkLst>
        </pc:cxnChg>
        <pc:cxnChg chg="mod">
          <ac:chgData name="REIA NAKAMURA (中村 玲愛)" userId="22b030c6-ceed-4eba-a5fc-c359191d169d" providerId="ADAL" clId="{F2C52474-7328-482A-9DA6-A5CDA58F2BD4}" dt="2025-07-15T04:29:01.266" v="809" actId="1076"/>
          <ac:cxnSpMkLst>
            <pc:docMk/>
            <pc:sldMk cId="4108905769" sldId="258"/>
            <ac:cxnSpMk id="14" creationId="{980BF331-81AE-0110-C6EB-16AED6F11230}"/>
          </ac:cxnSpMkLst>
        </pc:cxnChg>
        <pc:cxnChg chg="mod">
          <ac:chgData name="REIA NAKAMURA (中村 玲愛)" userId="22b030c6-ceed-4eba-a5fc-c359191d169d" providerId="ADAL" clId="{F2C52474-7328-482A-9DA6-A5CDA58F2BD4}" dt="2025-07-15T04:19:08.808" v="684" actId="1076"/>
          <ac:cxnSpMkLst>
            <pc:docMk/>
            <pc:sldMk cId="4108905769" sldId="258"/>
            <ac:cxnSpMk id="26" creationId="{B888C860-EF42-ED56-3AFA-78BA4E0A3CF2}"/>
          </ac:cxnSpMkLst>
        </pc:cxnChg>
        <pc:cxnChg chg="mod">
          <ac:chgData name="REIA NAKAMURA (中村 玲愛)" userId="22b030c6-ceed-4eba-a5fc-c359191d169d" providerId="ADAL" clId="{F2C52474-7328-482A-9DA6-A5CDA58F2BD4}" dt="2025-07-15T04:19:08.808" v="684" actId="1076"/>
          <ac:cxnSpMkLst>
            <pc:docMk/>
            <pc:sldMk cId="4108905769" sldId="258"/>
            <ac:cxnSpMk id="31" creationId="{3B7660D7-264E-9410-E76B-760C4761F2DD}"/>
          </ac:cxnSpMkLst>
        </pc:cxnChg>
        <pc:cxnChg chg="mod">
          <ac:chgData name="REIA NAKAMURA (中村 玲愛)" userId="22b030c6-ceed-4eba-a5fc-c359191d169d" providerId="ADAL" clId="{F2C52474-7328-482A-9DA6-A5CDA58F2BD4}" dt="2025-07-15T04:19:08.808" v="684" actId="1076"/>
          <ac:cxnSpMkLst>
            <pc:docMk/>
            <pc:sldMk cId="4108905769" sldId="258"/>
            <ac:cxnSpMk id="32" creationId="{F4375CBD-3E0E-D957-3F02-ADFAC092B567}"/>
          </ac:cxnSpMkLst>
        </pc:cxnChg>
        <pc:cxnChg chg="mod">
          <ac:chgData name="REIA NAKAMURA (中村 玲愛)" userId="22b030c6-ceed-4eba-a5fc-c359191d169d" providerId="ADAL" clId="{F2C52474-7328-482A-9DA6-A5CDA58F2BD4}" dt="2025-07-15T04:19:08.808" v="684" actId="1076"/>
          <ac:cxnSpMkLst>
            <pc:docMk/>
            <pc:sldMk cId="4108905769" sldId="258"/>
            <ac:cxnSpMk id="34" creationId="{64728777-7935-FDD1-1EC5-7821BD702970}"/>
          </ac:cxnSpMkLst>
        </pc:cxnChg>
        <pc:cxnChg chg="mod">
          <ac:chgData name="REIA NAKAMURA (中村 玲愛)" userId="22b030c6-ceed-4eba-a5fc-c359191d169d" providerId="ADAL" clId="{F2C52474-7328-482A-9DA6-A5CDA58F2BD4}" dt="2025-07-15T04:19:08.808" v="684" actId="1076"/>
          <ac:cxnSpMkLst>
            <pc:docMk/>
            <pc:sldMk cId="4108905769" sldId="258"/>
            <ac:cxnSpMk id="39" creationId="{293D8D0B-E187-8DE7-4E7F-30B48C001416}"/>
          </ac:cxnSpMkLst>
        </pc:cxnChg>
        <pc:cxnChg chg="mod">
          <ac:chgData name="REIA NAKAMURA (中村 玲愛)" userId="22b030c6-ceed-4eba-a5fc-c359191d169d" providerId="ADAL" clId="{F2C52474-7328-482A-9DA6-A5CDA58F2BD4}" dt="2025-07-15T04:19:08.808" v="684" actId="1076"/>
          <ac:cxnSpMkLst>
            <pc:docMk/>
            <pc:sldMk cId="4108905769" sldId="258"/>
            <ac:cxnSpMk id="43" creationId="{F8348B49-E773-2D10-8B54-43F05C86487F}"/>
          </ac:cxnSpMkLst>
        </pc:cxnChg>
        <pc:cxnChg chg="mod">
          <ac:chgData name="REIA NAKAMURA (中村 玲愛)" userId="22b030c6-ceed-4eba-a5fc-c359191d169d" providerId="ADAL" clId="{F2C52474-7328-482A-9DA6-A5CDA58F2BD4}" dt="2025-07-15T04:19:08.808" v="684" actId="1076"/>
          <ac:cxnSpMkLst>
            <pc:docMk/>
            <pc:sldMk cId="4108905769" sldId="258"/>
            <ac:cxnSpMk id="44" creationId="{CC006615-886F-0266-993E-5835537201EA}"/>
          </ac:cxnSpMkLst>
        </pc:cxnChg>
        <pc:cxnChg chg="mod">
          <ac:chgData name="REIA NAKAMURA (中村 玲愛)" userId="22b030c6-ceed-4eba-a5fc-c359191d169d" providerId="ADAL" clId="{F2C52474-7328-482A-9DA6-A5CDA58F2BD4}" dt="2025-07-15T04:19:08.808" v="684" actId="1076"/>
          <ac:cxnSpMkLst>
            <pc:docMk/>
            <pc:sldMk cId="4108905769" sldId="258"/>
            <ac:cxnSpMk id="45" creationId="{185E86EF-11E7-BA66-1D8F-261C7637F9CB}"/>
          </ac:cxnSpMkLst>
        </pc:cxnChg>
        <pc:cxnChg chg="mod">
          <ac:chgData name="REIA NAKAMURA (中村 玲愛)" userId="22b030c6-ceed-4eba-a5fc-c359191d169d" providerId="ADAL" clId="{F2C52474-7328-482A-9DA6-A5CDA58F2BD4}" dt="2025-07-15T04:19:08.808" v="684" actId="1076"/>
          <ac:cxnSpMkLst>
            <pc:docMk/>
            <pc:sldMk cId="4108905769" sldId="258"/>
            <ac:cxnSpMk id="46" creationId="{4D8AF393-EF0F-83F1-361D-605DBD4B9C4F}"/>
          </ac:cxnSpMkLst>
        </pc:cxnChg>
        <pc:cxnChg chg="mod">
          <ac:chgData name="REIA NAKAMURA (中村 玲愛)" userId="22b030c6-ceed-4eba-a5fc-c359191d169d" providerId="ADAL" clId="{F2C52474-7328-482A-9DA6-A5CDA58F2BD4}" dt="2025-07-15T04:19:08.808" v="684" actId="1076"/>
          <ac:cxnSpMkLst>
            <pc:docMk/>
            <pc:sldMk cId="4108905769" sldId="258"/>
            <ac:cxnSpMk id="47" creationId="{E80027B8-1D1D-490B-F0CD-996DC40B66DC}"/>
          </ac:cxnSpMkLst>
        </pc:cxnChg>
        <pc:cxnChg chg="add del mod">
          <ac:chgData name="REIA NAKAMURA (中村 玲愛)" userId="22b030c6-ceed-4eba-a5fc-c359191d169d" providerId="ADAL" clId="{F2C52474-7328-482A-9DA6-A5CDA58F2BD4}" dt="2025-07-15T04:15:35.876" v="615" actId="478"/>
          <ac:cxnSpMkLst>
            <pc:docMk/>
            <pc:sldMk cId="4108905769" sldId="258"/>
            <ac:cxnSpMk id="65" creationId="{06CF7F46-DF83-0A63-DD13-89B5A4A02565}"/>
          </ac:cxnSpMkLst>
        </pc:cxnChg>
        <pc:cxnChg chg="add mod">
          <ac:chgData name="REIA NAKAMURA (中村 玲愛)" userId="22b030c6-ceed-4eba-a5fc-c359191d169d" providerId="ADAL" clId="{F2C52474-7328-482A-9DA6-A5CDA58F2BD4}" dt="2025-07-16T02:53:25.619" v="866" actId="14100"/>
          <ac:cxnSpMkLst>
            <pc:docMk/>
            <pc:sldMk cId="4108905769" sldId="258"/>
            <ac:cxnSpMk id="67" creationId="{BCD46A44-EF54-D8F5-73EA-3D55E583E9C4}"/>
          </ac:cxnSpMkLst>
        </pc:cxnChg>
        <pc:cxnChg chg="mod">
          <ac:chgData name="REIA NAKAMURA (中村 玲愛)" userId="22b030c6-ceed-4eba-a5fc-c359191d169d" providerId="ADAL" clId="{F2C52474-7328-482A-9DA6-A5CDA58F2BD4}" dt="2025-07-15T04:19:08.808" v="684" actId="1076"/>
          <ac:cxnSpMkLst>
            <pc:docMk/>
            <pc:sldMk cId="4108905769" sldId="258"/>
            <ac:cxnSpMk id="97" creationId="{12817190-31D9-7A8A-BF77-B325D5F77B5B}"/>
          </ac:cxnSpMkLst>
        </pc:cxnChg>
      </pc:sldChg>
      <pc:sldChg chg="mod modShow">
        <pc:chgData name="REIA NAKAMURA (中村 玲愛)" userId="22b030c6-ceed-4eba-a5fc-c359191d169d" providerId="ADAL" clId="{F2C52474-7328-482A-9DA6-A5CDA58F2BD4}" dt="2025-07-15T04:16:14.349" v="621" actId="729"/>
        <pc:sldMkLst>
          <pc:docMk/>
          <pc:sldMk cId="4273387352" sldId="2147483431"/>
        </pc:sldMkLst>
      </pc:sldChg>
      <pc:sldChg chg="addSp modSp mod">
        <pc:chgData name="REIA NAKAMURA (中村 玲愛)" userId="22b030c6-ceed-4eba-a5fc-c359191d169d" providerId="ADAL" clId="{F2C52474-7328-482A-9DA6-A5CDA58F2BD4}" dt="2025-07-16T02:56:23.004" v="945" actId="20577"/>
        <pc:sldMkLst>
          <pc:docMk/>
          <pc:sldMk cId="1846630745" sldId="2147483432"/>
        </pc:sldMkLst>
        <pc:spChg chg="add mod">
          <ac:chgData name="REIA NAKAMURA (中村 玲愛)" userId="22b030c6-ceed-4eba-a5fc-c359191d169d" providerId="ADAL" clId="{F2C52474-7328-482A-9DA6-A5CDA58F2BD4}" dt="2025-07-14T23:28:03.943" v="314" actId="20577"/>
          <ac:spMkLst>
            <pc:docMk/>
            <pc:sldMk cId="1846630745" sldId="2147483432"/>
            <ac:spMk id="2" creationId="{325C5BD4-A76C-C089-79E7-FB3306214E1E}"/>
          </ac:spMkLst>
        </pc:spChg>
        <pc:spChg chg="add mod">
          <ac:chgData name="REIA NAKAMURA (中村 玲愛)" userId="22b030c6-ceed-4eba-a5fc-c359191d169d" providerId="ADAL" clId="{F2C52474-7328-482A-9DA6-A5CDA58F2BD4}" dt="2025-07-16T02:56:23.004" v="945" actId="20577"/>
          <ac:spMkLst>
            <pc:docMk/>
            <pc:sldMk cId="1846630745" sldId="2147483432"/>
            <ac:spMk id="3" creationId="{6954DEE4-4B68-4BC7-A716-FE3DE43FDD6B}"/>
          </ac:spMkLst>
        </pc:spChg>
        <pc:spChg chg="add mod">
          <ac:chgData name="REIA NAKAMURA (中村 玲愛)" userId="22b030c6-ceed-4eba-a5fc-c359191d169d" providerId="ADAL" clId="{F2C52474-7328-482A-9DA6-A5CDA58F2BD4}" dt="2025-07-14T23:37:07.436" v="589" actId="20577"/>
          <ac:spMkLst>
            <pc:docMk/>
            <pc:sldMk cId="1846630745" sldId="2147483432"/>
            <ac:spMk id="4" creationId="{C415AA34-9924-E256-7145-F0511CE15028}"/>
          </ac:spMkLst>
        </pc:spChg>
        <pc:spChg chg="mod">
          <ac:chgData name="REIA NAKAMURA (中村 玲愛)" userId="22b030c6-ceed-4eba-a5fc-c359191d169d" providerId="ADAL" clId="{F2C52474-7328-482A-9DA6-A5CDA58F2BD4}" dt="2025-07-14T23:30:50.481" v="397" actId="14100"/>
          <ac:spMkLst>
            <pc:docMk/>
            <pc:sldMk cId="1846630745" sldId="2147483432"/>
            <ac:spMk id="11" creationId="{89C797F3-FAB3-2309-84DF-AD93A8E90DBC}"/>
          </ac:spMkLst>
        </pc:spChg>
      </pc:sldChg>
      <pc:sldChg chg="modSp mod">
        <pc:chgData name="REIA NAKAMURA (中村 玲愛)" userId="22b030c6-ceed-4eba-a5fc-c359191d169d" providerId="ADAL" clId="{F2C52474-7328-482A-9DA6-A5CDA58F2BD4}" dt="2025-07-14T23:27:10.590" v="230" actId="20577"/>
        <pc:sldMkLst>
          <pc:docMk/>
          <pc:sldMk cId="1219355300" sldId="2147483433"/>
        </pc:sldMkLst>
        <pc:spChg chg="mod">
          <ac:chgData name="REIA NAKAMURA (中村 玲愛)" userId="22b030c6-ceed-4eba-a5fc-c359191d169d" providerId="ADAL" clId="{F2C52474-7328-482A-9DA6-A5CDA58F2BD4}" dt="2025-07-14T23:25:12.444" v="148" actId="20577"/>
          <ac:spMkLst>
            <pc:docMk/>
            <pc:sldMk cId="1219355300" sldId="2147483433"/>
            <ac:spMk id="8" creationId="{9FC98F52-6E81-BD48-63C9-A022D02E8016}"/>
          </ac:spMkLst>
        </pc:spChg>
        <pc:spChg chg="mod">
          <ac:chgData name="REIA NAKAMURA (中村 玲愛)" userId="22b030c6-ceed-4eba-a5fc-c359191d169d" providerId="ADAL" clId="{F2C52474-7328-482A-9DA6-A5CDA58F2BD4}" dt="2025-07-14T23:27:10.590" v="230" actId="20577"/>
          <ac:spMkLst>
            <pc:docMk/>
            <pc:sldMk cId="1219355300" sldId="2147483433"/>
            <ac:spMk id="9" creationId="{FA01F7CC-C17C-C9DA-7369-36E4263FCF21}"/>
          </ac:spMkLst>
        </pc:spChg>
      </pc:sldChg>
      <pc:sldChg chg="addSp modSp mod ord modShow">
        <pc:chgData name="REIA NAKAMURA (中村 玲愛)" userId="22b030c6-ceed-4eba-a5fc-c359191d169d" providerId="ADAL" clId="{F2C52474-7328-482A-9DA6-A5CDA58F2BD4}" dt="2025-07-16T02:58:32.340" v="1048" actId="20577"/>
        <pc:sldMkLst>
          <pc:docMk/>
          <pc:sldMk cId="1857947118" sldId="2147483434"/>
        </pc:sldMkLst>
        <pc:spChg chg="add mod">
          <ac:chgData name="REIA NAKAMURA (中村 玲愛)" userId="22b030c6-ceed-4eba-a5fc-c359191d169d" providerId="ADAL" clId="{F2C52474-7328-482A-9DA6-A5CDA58F2BD4}" dt="2025-07-16T02:58:32.340" v="1048" actId="20577"/>
          <ac:spMkLst>
            <pc:docMk/>
            <pc:sldMk cId="1857947118" sldId="2147483434"/>
            <ac:spMk id="2" creationId="{129A6AC8-EB50-E616-C720-89C47A7EB48D}"/>
          </ac:spMkLst>
        </pc:spChg>
        <pc:spChg chg="mod">
          <ac:chgData name="REIA NAKAMURA (中村 玲愛)" userId="22b030c6-ceed-4eba-a5fc-c359191d169d" providerId="ADAL" clId="{F2C52474-7328-482A-9DA6-A5CDA58F2BD4}" dt="2025-07-14T23:24:21.385" v="85" actId="20577"/>
          <ac:spMkLst>
            <pc:docMk/>
            <pc:sldMk cId="1857947118" sldId="2147483434"/>
            <ac:spMk id="5" creationId="{487F0C6E-9490-603A-5C09-E1826F32AD7C}"/>
          </ac:spMkLst>
        </pc:spChg>
      </pc:sldChg>
      <pc:sldChg chg="addSp delSp modSp new mod">
        <pc:chgData name="REIA NAKAMURA (中村 玲愛)" userId="22b030c6-ceed-4eba-a5fc-c359191d169d" providerId="ADAL" clId="{F2C52474-7328-482A-9DA6-A5CDA58F2BD4}" dt="2025-07-14T23:36:08.433" v="489" actId="1076"/>
        <pc:sldMkLst>
          <pc:docMk/>
          <pc:sldMk cId="2638029230" sldId="2147483435"/>
        </pc:sldMkLst>
        <pc:spChg chg="del">
          <ac:chgData name="REIA NAKAMURA (中村 玲愛)" userId="22b030c6-ceed-4eba-a5fc-c359191d169d" providerId="ADAL" clId="{F2C52474-7328-482A-9DA6-A5CDA58F2BD4}" dt="2025-07-14T23:35:24.461" v="464" actId="478"/>
          <ac:spMkLst>
            <pc:docMk/>
            <pc:sldMk cId="2638029230" sldId="2147483435"/>
            <ac:spMk id="2" creationId="{B1815CA2-D7AE-16F7-AD2F-A54814B36639}"/>
          </ac:spMkLst>
        </pc:spChg>
        <pc:spChg chg="del">
          <ac:chgData name="REIA NAKAMURA (中村 玲愛)" userId="22b030c6-ceed-4eba-a5fc-c359191d169d" providerId="ADAL" clId="{F2C52474-7328-482A-9DA6-A5CDA58F2BD4}" dt="2025-07-14T23:35:24.461" v="464" actId="478"/>
          <ac:spMkLst>
            <pc:docMk/>
            <pc:sldMk cId="2638029230" sldId="2147483435"/>
            <ac:spMk id="3" creationId="{2CEF1EF5-96F8-01CC-5A1C-D946FAC24137}"/>
          </ac:spMkLst>
        </pc:spChg>
        <pc:spChg chg="add mod">
          <ac:chgData name="REIA NAKAMURA (中村 玲愛)" userId="22b030c6-ceed-4eba-a5fc-c359191d169d" providerId="ADAL" clId="{F2C52474-7328-482A-9DA6-A5CDA58F2BD4}" dt="2025-07-14T23:36:08.433" v="489" actId="1076"/>
          <ac:spMkLst>
            <pc:docMk/>
            <pc:sldMk cId="2638029230" sldId="2147483435"/>
            <ac:spMk id="6" creationId="{6F2F1B56-0DAE-FB32-0AE2-780C2794C9C6}"/>
          </ac:spMkLst>
        </pc:spChg>
        <pc:picChg chg="add mod">
          <ac:chgData name="REIA NAKAMURA (中村 玲愛)" userId="22b030c6-ceed-4eba-a5fc-c359191d169d" providerId="ADAL" clId="{F2C52474-7328-482A-9DA6-A5CDA58F2BD4}" dt="2025-07-14T23:35:39.723" v="466" actId="1076"/>
          <ac:picMkLst>
            <pc:docMk/>
            <pc:sldMk cId="2638029230" sldId="2147483435"/>
            <ac:picMk id="5" creationId="{90A79117-7FB3-A491-25EB-B533DD81445B}"/>
          </ac:picMkLst>
        </pc:picChg>
      </pc:sldChg>
      <pc:sldChg chg="addSp delSp modSp new mod">
        <pc:chgData name="REIA NAKAMURA (中村 玲愛)" userId="22b030c6-ceed-4eba-a5fc-c359191d169d" providerId="ADAL" clId="{F2C52474-7328-482A-9DA6-A5CDA58F2BD4}" dt="2025-07-16T02:58:11.337" v="1004" actId="20577"/>
        <pc:sldMkLst>
          <pc:docMk/>
          <pc:sldMk cId="2970159500" sldId="2147483436"/>
        </pc:sldMkLst>
        <pc:spChg chg="del mod">
          <ac:chgData name="REIA NAKAMURA (中村 玲愛)" userId="22b030c6-ceed-4eba-a5fc-c359191d169d" providerId="ADAL" clId="{F2C52474-7328-482A-9DA6-A5CDA58F2BD4}" dt="2025-07-16T02:56:58.368" v="955" actId="478"/>
          <ac:spMkLst>
            <pc:docMk/>
            <pc:sldMk cId="2970159500" sldId="2147483436"/>
            <ac:spMk id="2" creationId="{867B9792-9265-F7E2-23E1-0F3D0FE37F9B}"/>
          </ac:spMkLst>
        </pc:spChg>
        <pc:spChg chg="del">
          <ac:chgData name="REIA NAKAMURA (中村 玲愛)" userId="22b030c6-ceed-4eba-a5fc-c359191d169d" providerId="ADAL" clId="{F2C52474-7328-482A-9DA6-A5CDA58F2BD4}" dt="2025-07-16T02:56:32.979" v="946" actId="478"/>
          <ac:spMkLst>
            <pc:docMk/>
            <pc:sldMk cId="2970159500" sldId="2147483436"/>
            <ac:spMk id="3" creationId="{3F070B59-C536-0B31-A376-9FC5755E3646}"/>
          </ac:spMkLst>
        </pc:spChg>
        <pc:spChg chg="add del mod">
          <ac:chgData name="REIA NAKAMURA (中村 玲愛)" userId="22b030c6-ceed-4eba-a5fc-c359191d169d" providerId="ADAL" clId="{F2C52474-7328-482A-9DA6-A5CDA58F2BD4}" dt="2025-07-16T02:56:54.406" v="954" actId="478"/>
          <ac:spMkLst>
            <pc:docMk/>
            <pc:sldMk cId="2970159500" sldId="2147483436"/>
            <ac:spMk id="4" creationId="{2D17970C-4782-FF80-C445-91ACFEB5B1CB}"/>
          </ac:spMkLst>
        </pc:spChg>
        <pc:spChg chg="add del mod">
          <ac:chgData name="REIA NAKAMURA (中村 玲愛)" userId="22b030c6-ceed-4eba-a5fc-c359191d169d" providerId="ADAL" clId="{F2C52474-7328-482A-9DA6-A5CDA58F2BD4}" dt="2025-07-16T02:58:04.720" v="984" actId="478"/>
          <ac:spMkLst>
            <pc:docMk/>
            <pc:sldMk cId="2970159500" sldId="2147483436"/>
            <ac:spMk id="5" creationId="{0795F502-BF62-2A6E-3226-C7DFE7A2A7A0}"/>
          </ac:spMkLst>
        </pc:spChg>
        <pc:spChg chg="add del mod">
          <ac:chgData name="REIA NAKAMURA (中村 玲愛)" userId="22b030c6-ceed-4eba-a5fc-c359191d169d" providerId="ADAL" clId="{F2C52474-7328-482A-9DA6-A5CDA58F2BD4}" dt="2025-07-16T02:57:01.275" v="956" actId="478"/>
          <ac:spMkLst>
            <pc:docMk/>
            <pc:sldMk cId="2970159500" sldId="2147483436"/>
            <ac:spMk id="7" creationId="{F3127E43-E52B-8E38-21E9-0F72F5AB5BB9}"/>
          </ac:spMkLst>
        </pc:spChg>
        <pc:spChg chg="add mod">
          <ac:chgData name="REIA NAKAMURA (中村 玲愛)" userId="22b030c6-ceed-4eba-a5fc-c359191d169d" providerId="ADAL" clId="{F2C52474-7328-482A-9DA6-A5CDA58F2BD4}" dt="2025-07-16T02:58:11.337" v="1004" actId="20577"/>
          <ac:spMkLst>
            <pc:docMk/>
            <pc:sldMk cId="2970159500" sldId="2147483436"/>
            <ac:spMk id="8" creationId="{E64837D0-17FD-C7BD-4181-EC1763C907D6}"/>
          </ac:spMkLst>
        </pc:spChg>
      </pc:sldChg>
      <pc:sldChg chg="modSp add mod ord">
        <pc:chgData name="REIA NAKAMURA (中村 玲愛)" userId="22b030c6-ceed-4eba-a5fc-c359191d169d" providerId="ADAL" clId="{F2C52474-7328-482A-9DA6-A5CDA58F2BD4}" dt="2025-07-16T02:59:01.155" v="1071" actId="20577"/>
        <pc:sldMkLst>
          <pc:docMk/>
          <pc:sldMk cId="1632412858" sldId="2147483437"/>
        </pc:sldMkLst>
        <pc:spChg chg="mod">
          <ac:chgData name="REIA NAKAMURA (中村 玲愛)" userId="22b030c6-ceed-4eba-a5fc-c359191d169d" providerId="ADAL" clId="{F2C52474-7328-482A-9DA6-A5CDA58F2BD4}" dt="2025-07-16T02:59:01.155" v="1071" actId="20577"/>
          <ac:spMkLst>
            <pc:docMk/>
            <pc:sldMk cId="1632412858" sldId="2147483437"/>
            <ac:spMk id="8" creationId="{E64837D0-17FD-C7BD-4181-EC1763C907D6}"/>
          </ac:spMkLst>
        </pc:spChg>
      </pc:sldChg>
    </pc:docChg>
  </pc:docChgLst>
  <pc:docChgLst>
    <pc:chgData name="REIA NAKAMURA (中村 玲愛)" userId="22b030c6-ceed-4eba-a5fc-c359191d169d" providerId="ADAL" clId="{D33DDF0F-62E7-4509-9A36-9BA0247C98DE}"/>
    <pc:docChg chg="undo custSel addSld modSld">
      <pc:chgData name="REIA NAKAMURA (中村 玲愛)" userId="22b030c6-ceed-4eba-a5fc-c359191d169d" providerId="ADAL" clId="{D33DDF0F-62E7-4509-9A36-9BA0247C98DE}" dt="2025-08-04T00:05:55.711" v="444" actId="20577"/>
      <pc:docMkLst>
        <pc:docMk/>
      </pc:docMkLst>
      <pc:sldChg chg="addSp modSp mod">
        <pc:chgData name="REIA NAKAMURA (中村 玲愛)" userId="22b030c6-ceed-4eba-a5fc-c359191d169d" providerId="ADAL" clId="{D33DDF0F-62E7-4509-9A36-9BA0247C98DE}" dt="2025-08-01T03:57:15.758" v="367" actId="1076"/>
        <pc:sldMkLst>
          <pc:docMk/>
          <pc:sldMk cId="2441897749" sldId="2147483442"/>
        </pc:sldMkLst>
        <pc:spChg chg="add mod">
          <ac:chgData name="REIA NAKAMURA (中村 玲愛)" userId="22b030c6-ceed-4eba-a5fc-c359191d169d" providerId="ADAL" clId="{D33DDF0F-62E7-4509-9A36-9BA0247C98DE}" dt="2025-08-01T01:12:16.352" v="164" actId="1076"/>
          <ac:spMkLst>
            <pc:docMk/>
            <pc:sldMk cId="2441897749" sldId="2147483442"/>
            <ac:spMk id="2" creationId="{8D3F7664-2FE0-A28B-F5DF-8A71A60B6BCB}"/>
          </ac:spMkLst>
        </pc:spChg>
        <pc:spChg chg="add mod">
          <ac:chgData name="REIA NAKAMURA (中村 玲愛)" userId="22b030c6-ceed-4eba-a5fc-c359191d169d" providerId="ADAL" clId="{D33DDF0F-62E7-4509-9A36-9BA0247C98DE}" dt="2025-08-01T03:57:15.758" v="367" actId="1076"/>
          <ac:spMkLst>
            <pc:docMk/>
            <pc:sldMk cId="2441897749" sldId="2147483442"/>
            <ac:spMk id="3" creationId="{BC31AEE0-0817-404C-D90D-E9E317DC3325}"/>
          </ac:spMkLst>
        </pc:spChg>
        <pc:spChg chg="mod">
          <ac:chgData name="REIA NAKAMURA (中村 玲愛)" userId="22b030c6-ceed-4eba-a5fc-c359191d169d" providerId="ADAL" clId="{D33DDF0F-62E7-4509-9A36-9BA0247C98DE}" dt="2025-08-01T01:20:39.930" v="235" actId="20577"/>
          <ac:spMkLst>
            <pc:docMk/>
            <pc:sldMk cId="2441897749" sldId="2147483442"/>
            <ac:spMk id="13" creationId="{7D09FC11-F132-7EAF-FAF1-871AB2B61639}"/>
          </ac:spMkLst>
        </pc:spChg>
        <pc:spChg chg="mod">
          <ac:chgData name="REIA NAKAMURA (中村 玲愛)" userId="22b030c6-ceed-4eba-a5fc-c359191d169d" providerId="ADAL" clId="{D33DDF0F-62E7-4509-9A36-9BA0247C98DE}" dt="2025-08-01T01:10:49.696" v="79" actId="20577"/>
          <ac:spMkLst>
            <pc:docMk/>
            <pc:sldMk cId="2441897749" sldId="2147483442"/>
            <ac:spMk id="14" creationId="{57059FE1-944F-BAB2-766B-8CCFA3A08826}"/>
          </ac:spMkLst>
        </pc:spChg>
        <pc:spChg chg="mod">
          <ac:chgData name="REIA NAKAMURA (中村 玲愛)" userId="22b030c6-ceed-4eba-a5fc-c359191d169d" providerId="ADAL" clId="{D33DDF0F-62E7-4509-9A36-9BA0247C98DE}" dt="2025-08-01T01:11:05.435" v="100" actId="1076"/>
          <ac:spMkLst>
            <pc:docMk/>
            <pc:sldMk cId="2441897749" sldId="2147483442"/>
            <ac:spMk id="16" creationId="{C8D75B25-2C52-5092-F935-D48F8F1D6E68}"/>
          </ac:spMkLst>
        </pc:spChg>
      </pc:sldChg>
      <pc:sldChg chg="addSp delSp modSp new mod">
        <pc:chgData name="REIA NAKAMURA (中村 玲愛)" userId="22b030c6-ceed-4eba-a5fc-c359191d169d" providerId="ADAL" clId="{D33DDF0F-62E7-4509-9A36-9BA0247C98DE}" dt="2025-08-01T01:31:03.730" v="311" actId="21"/>
        <pc:sldMkLst>
          <pc:docMk/>
          <pc:sldMk cId="3931409535" sldId="2147483443"/>
        </pc:sldMkLst>
        <pc:spChg chg="del">
          <ac:chgData name="REIA NAKAMURA (中村 玲愛)" userId="22b030c6-ceed-4eba-a5fc-c359191d169d" providerId="ADAL" clId="{D33DDF0F-62E7-4509-9A36-9BA0247C98DE}" dt="2025-08-01T01:06:50.625" v="1" actId="478"/>
          <ac:spMkLst>
            <pc:docMk/>
            <pc:sldMk cId="3931409535" sldId="2147483443"/>
            <ac:spMk id="2" creationId="{0D1A0F98-321F-B8E8-AA12-645EC92829E4}"/>
          </ac:spMkLst>
        </pc:spChg>
        <pc:spChg chg="del">
          <ac:chgData name="REIA NAKAMURA (中村 玲愛)" userId="22b030c6-ceed-4eba-a5fc-c359191d169d" providerId="ADAL" clId="{D33DDF0F-62E7-4509-9A36-9BA0247C98DE}" dt="2025-08-01T01:06:50.625" v="1" actId="478"/>
          <ac:spMkLst>
            <pc:docMk/>
            <pc:sldMk cId="3931409535" sldId="2147483443"/>
            <ac:spMk id="3" creationId="{1D635365-F082-6308-68B6-949F7C398177}"/>
          </ac:spMkLst>
        </pc:spChg>
        <pc:spChg chg="add mod">
          <ac:chgData name="REIA NAKAMURA (中村 玲愛)" userId="22b030c6-ceed-4eba-a5fc-c359191d169d" providerId="ADAL" clId="{D33DDF0F-62E7-4509-9A36-9BA0247C98DE}" dt="2025-08-01T01:11:44.922" v="154" actId="13822"/>
          <ac:spMkLst>
            <pc:docMk/>
            <pc:sldMk cId="3931409535" sldId="2147483443"/>
            <ac:spMk id="6" creationId="{88A880BA-470B-B471-5B0E-A7BA5C56A856}"/>
          </ac:spMkLst>
        </pc:spChg>
        <pc:spChg chg="add mod">
          <ac:chgData name="REIA NAKAMURA (中村 玲愛)" userId="22b030c6-ceed-4eba-a5fc-c359191d169d" providerId="ADAL" clId="{D33DDF0F-62E7-4509-9A36-9BA0247C98DE}" dt="2025-08-01T01:11:58.559" v="163" actId="20577"/>
          <ac:spMkLst>
            <pc:docMk/>
            <pc:sldMk cId="3931409535" sldId="2147483443"/>
            <ac:spMk id="7" creationId="{09319788-396A-F294-ED4E-0C2B4CC75CE0}"/>
          </ac:spMkLst>
        </pc:spChg>
        <pc:graphicFrameChg chg="add del mod modGraphic">
          <ac:chgData name="REIA NAKAMURA (中村 玲愛)" userId="22b030c6-ceed-4eba-a5fc-c359191d169d" providerId="ADAL" clId="{D33DDF0F-62E7-4509-9A36-9BA0247C98DE}" dt="2025-08-01T01:31:03.730" v="311" actId="21"/>
          <ac:graphicFrameMkLst>
            <pc:docMk/>
            <pc:sldMk cId="3931409535" sldId="2147483443"/>
            <ac:graphicFrameMk id="8" creationId="{052C9224-1E30-DB1C-D30E-A62F6510EA12}"/>
          </ac:graphicFrameMkLst>
        </pc:graphicFrameChg>
        <pc:graphicFrameChg chg="add del mod">
          <ac:chgData name="REIA NAKAMURA (中村 玲愛)" userId="22b030c6-ceed-4eba-a5fc-c359191d169d" providerId="ADAL" clId="{D33DDF0F-62E7-4509-9A36-9BA0247C98DE}" dt="2025-08-01T01:30:43.565" v="288" actId="21"/>
          <ac:graphicFrameMkLst>
            <pc:docMk/>
            <pc:sldMk cId="3931409535" sldId="2147483443"/>
            <ac:graphicFrameMk id="9" creationId="{B143C456-953A-BE0F-CC57-5D88EA1B200F}"/>
          </ac:graphicFrameMkLst>
        </pc:graphicFrameChg>
        <pc:picChg chg="add mod">
          <ac:chgData name="REIA NAKAMURA (中村 玲愛)" userId="22b030c6-ceed-4eba-a5fc-c359191d169d" providerId="ADAL" clId="{D33DDF0F-62E7-4509-9A36-9BA0247C98DE}" dt="2025-08-01T01:11:50.270" v="157" actId="1076"/>
          <ac:picMkLst>
            <pc:docMk/>
            <pc:sldMk cId="3931409535" sldId="2147483443"/>
            <ac:picMk id="5" creationId="{02635B9E-DCF9-0258-B272-3EDBEEB82DC1}"/>
          </ac:picMkLst>
        </pc:picChg>
      </pc:sldChg>
      <pc:sldChg chg="delSp modSp new mod">
        <pc:chgData name="REIA NAKAMURA (中村 玲愛)" userId="22b030c6-ceed-4eba-a5fc-c359191d169d" providerId="ADAL" clId="{D33DDF0F-62E7-4509-9A36-9BA0247C98DE}" dt="2025-08-04T00:05:55.711" v="444" actId="20577"/>
        <pc:sldMkLst>
          <pc:docMk/>
          <pc:sldMk cId="467353180" sldId="2147483444"/>
        </pc:sldMkLst>
        <pc:spChg chg="mod">
          <ac:chgData name="REIA NAKAMURA (中村 玲愛)" userId="22b030c6-ceed-4eba-a5fc-c359191d169d" providerId="ADAL" clId="{D33DDF0F-62E7-4509-9A36-9BA0247C98DE}" dt="2025-08-04T00:05:55.711" v="444" actId="20577"/>
          <ac:spMkLst>
            <pc:docMk/>
            <pc:sldMk cId="467353180" sldId="2147483444"/>
            <ac:spMk id="2" creationId="{6EC0DF21-EDB4-B191-D508-CC28C53C139E}"/>
          </ac:spMkLst>
        </pc:spChg>
        <pc:spChg chg="del">
          <ac:chgData name="REIA NAKAMURA (中村 玲愛)" userId="22b030c6-ceed-4eba-a5fc-c359191d169d" providerId="ADAL" clId="{D33DDF0F-62E7-4509-9A36-9BA0247C98DE}" dt="2025-08-04T00:05:12.761" v="371" actId="478"/>
          <ac:spMkLst>
            <pc:docMk/>
            <pc:sldMk cId="467353180" sldId="2147483444"/>
            <ac:spMk id="3" creationId="{FDECB15B-B025-87D9-3261-CAFA095C18DB}"/>
          </ac:spMkLst>
        </pc:spChg>
      </pc:sldChg>
      <pc:sldChg chg="addSp delSp modSp new mod">
        <pc:chgData name="REIA NAKAMURA (中村 玲愛)" userId="22b030c6-ceed-4eba-a5fc-c359191d169d" providerId="ADAL" clId="{D33DDF0F-62E7-4509-9A36-9BA0247C98DE}" dt="2025-08-01T03:57:27.516" v="370" actId="14100"/>
        <pc:sldMkLst>
          <pc:docMk/>
          <pc:sldMk cId="319955779" sldId="2147483445"/>
        </pc:sldMkLst>
        <pc:spChg chg="del">
          <ac:chgData name="REIA NAKAMURA (中村 玲愛)" userId="22b030c6-ceed-4eba-a5fc-c359191d169d" providerId="ADAL" clId="{D33DDF0F-62E7-4509-9A36-9BA0247C98DE}" dt="2025-08-01T01:09:45.889" v="16" actId="478"/>
          <ac:spMkLst>
            <pc:docMk/>
            <pc:sldMk cId="319955779" sldId="2147483445"/>
            <ac:spMk id="2" creationId="{E2A7BF68-255C-E15D-1B0E-DAD1752B1C9A}"/>
          </ac:spMkLst>
        </pc:spChg>
        <pc:spChg chg="del">
          <ac:chgData name="REIA NAKAMURA (中村 玲愛)" userId="22b030c6-ceed-4eba-a5fc-c359191d169d" providerId="ADAL" clId="{D33DDF0F-62E7-4509-9A36-9BA0247C98DE}" dt="2025-08-01T01:09:45.889" v="16" actId="478"/>
          <ac:spMkLst>
            <pc:docMk/>
            <pc:sldMk cId="319955779" sldId="2147483445"/>
            <ac:spMk id="3" creationId="{14DAD930-A378-58CD-EC4A-F20E4B57D5B4}"/>
          </ac:spMkLst>
        </pc:spChg>
        <pc:spChg chg="add mod">
          <ac:chgData name="REIA NAKAMURA (中村 玲愛)" userId="22b030c6-ceed-4eba-a5fc-c359191d169d" providerId="ADAL" clId="{D33DDF0F-62E7-4509-9A36-9BA0247C98DE}" dt="2025-08-01T01:10:15.260" v="74" actId="20577"/>
          <ac:spMkLst>
            <pc:docMk/>
            <pc:sldMk cId="319955779" sldId="2147483445"/>
            <ac:spMk id="6" creationId="{C584FE69-A5EA-C33A-E8A0-85A5C6FE07F4}"/>
          </ac:spMkLst>
        </pc:spChg>
        <pc:picChg chg="add mod">
          <ac:chgData name="REIA NAKAMURA (中村 玲愛)" userId="22b030c6-ceed-4eba-a5fc-c359191d169d" providerId="ADAL" clId="{D33DDF0F-62E7-4509-9A36-9BA0247C98DE}" dt="2025-08-01T03:57:27.516" v="370" actId="14100"/>
          <ac:picMkLst>
            <pc:docMk/>
            <pc:sldMk cId="319955779" sldId="2147483445"/>
            <ac:picMk id="5" creationId="{F996D958-28A2-F463-0C10-CFB55A87E2B3}"/>
          </ac:picMkLst>
        </pc:picChg>
      </pc:sldChg>
      <pc:sldChg chg="addSp delSp modSp new mod">
        <pc:chgData name="REIA NAKAMURA (中村 玲愛)" userId="22b030c6-ceed-4eba-a5fc-c359191d169d" providerId="ADAL" clId="{D33DDF0F-62E7-4509-9A36-9BA0247C98DE}" dt="2025-08-01T03:55:34.388" v="324" actId="1076"/>
        <pc:sldMkLst>
          <pc:docMk/>
          <pc:sldMk cId="1413781028" sldId="2147483446"/>
        </pc:sldMkLst>
        <pc:spChg chg="del">
          <ac:chgData name="REIA NAKAMURA (中村 玲愛)" userId="22b030c6-ceed-4eba-a5fc-c359191d169d" providerId="ADAL" clId="{D33DDF0F-62E7-4509-9A36-9BA0247C98DE}" dt="2025-08-01T01:14:44.773" v="169" actId="478"/>
          <ac:spMkLst>
            <pc:docMk/>
            <pc:sldMk cId="1413781028" sldId="2147483446"/>
            <ac:spMk id="2" creationId="{FEBF22BB-F045-4261-856A-03F2A6D103E4}"/>
          </ac:spMkLst>
        </pc:spChg>
        <pc:spChg chg="del">
          <ac:chgData name="REIA NAKAMURA (中村 玲愛)" userId="22b030c6-ceed-4eba-a5fc-c359191d169d" providerId="ADAL" clId="{D33DDF0F-62E7-4509-9A36-9BA0247C98DE}" dt="2025-08-01T01:25:18.366" v="253" actId="478"/>
          <ac:spMkLst>
            <pc:docMk/>
            <pc:sldMk cId="1413781028" sldId="2147483446"/>
            <ac:spMk id="3" creationId="{5D500767-A112-E078-40FC-58A801D8A497}"/>
          </ac:spMkLst>
        </pc:spChg>
        <pc:spChg chg="add mod">
          <ac:chgData name="REIA NAKAMURA (中村 玲愛)" userId="22b030c6-ceed-4eba-a5fc-c359191d169d" providerId="ADAL" clId="{D33DDF0F-62E7-4509-9A36-9BA0247C98DE}" dt="2025-08-01T03:55:34.388" v="324" actId="1076"/>
          <ac:spMkLst>
            <pc:docMk/>
            <pc:sldMk cId="1413781028" sldId="2147483446"/>
            <ac:spMk id="6" creationId="{5E45F290-F19D-0832-5557-A250DFE12139}"/>
          </ac:spMkLst>
        </pc:spChg>
        <pc:spChg chg="add mod">
          <ac:chgData name="REIA NAKAMURA (中村 玲愛)" userId="22b030c6-ceed-4eba-a5fc-c359191d169d" providerId="ADAL" clId="{D33DDF0F-62E7-4509-9A36-9BA0247C98DE}" dt="2025-08-01T01:15:30.205" v="222" actId="14100"/>
          <ac:spMkLst>
            <pc:docMk/>
            <pc:sldMk cId="1413781028" sldId="2147483446"/>
            <ac:spMk id="7" creationId="{410FD600-78B4-2FAD-2CEC-3DD5EDC4769A}"/>
          </ac:spMkLst>
        </pc:spChg>
        <pc:spChg chg="add mod">
          <ac:chgData name="REIA NAKAMURA (中村 玲愛)" userId="22b030c6-ceed-4eba-a5fc-c359191d169d" providerId="ADAL" clId="{D33DDF0F-62E7-4509-9A36-9BA0247C98DE}" dt="2025-08-01T01:15:32.503" v="224" actId="571"/>
          <ac:spMkLst>
            <pc:docMk/>
            <pc:sldMk cId="1413781028" sldId="2147483446"/>
            <ac:spMk id="9" creationId="{FAE0DCA3-D0A5-C86E-DC74-5D46342EF569}"/>
          </ac:spMkLst>
        </pc:spChg>
        <pc:spChg chg="add mod">
          <ac:chgData name="REIA NAKAMURA (中村 玲愛)" userId="22b030c6-ceed-4eba-a5fc-c359191d169d" providerId="ADAL" clId="{D33DDF0F-62E7-4509-9A36-9BA0247C98DE}" dt="2025-08-01T01:25:13.305" v="252" actId="14100"/>
          <ac:spMkLst>
            <pc:docMk/>
            <pc:sldMk cId="1413781028" sldId="2147483446"/>
            <ac:spMk id="10" creationId="{9D5DE9B2-6292-0A1D-48F3-E6EE537B0300}"/>
          </ac:spMkLst>
        </pc:spChg>
        <pc:picChg chg="add mod">
          <ac:chgData name="REIA NAKAMURA (中村 玲愛)" userId="22b030c6-ceed-4eba-a5fc-c359191d169d" providerId="ADAL" clId="{D33DDF0F-62E7-4509-9A36-9BA0247C98DE}" dt="2025-08-01T01:25:00.469" v="250" actId="1076"/>
          <ac:picMkLst>
            <pc:docMk/>
            <pc:sldMk cId="1413781028" sldId="2147483446"/>
            <ac:picMk id="5" creationId="{1BC2D5D4-1E2D-0EE2-490D-B3236F619407}"/>
          </ac:picMkLst>
        </pc:picChg>
        <pc:picChg chg="add mod">
          <ac:chgData name="REIA NAKAMURA (中村 玲愛)" userId="22b030c6-ceed-4eba-a5fc-c359191d169d" providerId="ADAL" clId="{D33DDF0F-62E7-4509-9A36-9BA0247C98DE}" dt="2025-08-01T01:15:32.503" v="224" actId="571"/>
          <ac:picMkLst>
            <pc:docMk/>
            <pc:sldMk cId="1413781028" sldId="2147483446"/>
            <ac:picMk id="8" creationId="{787608C1-B2AB-B1F9-205E-97ED97F3BCFD}"/>
          </ac:picMkLst>
        </pc:picChg>
      </pc:sldChg>
      <pc:sldChg chg="addSp delSp modSp new mod">
        <pc:chgData name="REIA NAKAMURA (中村 玲愛)" userId="22b030c6-ceed-4eba-a5fc-c359191d169d" providerId="ADAL" clId="{D33DDF0F-62E7-4509-9A36-9BA0247C98DE}" dt="2025-08-01T03:56:32.400" v="366" actId="14100"/>
        <pc:sldMkLst>
          <pc:docMk/>
          <pc:sldMk cId="885783453" sldId="2147483448"/>
        </pc:sldMkLst>
        <pc:spChg chg="mod">
          <ac:chgData name="REIA NAKAMURA (中村 玲愛)" userId="22b030c6-ceed-4eba-a5fc-c359191d169d" providerId="ADAL" clId="{D33DDF0F-62E7-4509-9A36-9BA0247C98DE}" dt="2025-08-01T01:30:59.319" v="310" actId="20577"/>
          <ac:spMkLst>
            <pc:docMk/>
            <pc:sldMk cId="885783453" sldId="2147483448"/>
            <ac:spMk id="2" creationId="{17F03157-33E2-A2F1-7E10-489D60E6CD52}"/>
          </ac:spMkLst>
        </pc:spChg>
        <pc:spChg chg="del">
          <ac:chgData name="REIA NAKAMURA (中村 玲愛)" userId="22b030c6-ceed-4eba-a5fc-c359191d169d" providerId="ADAL" clId="{D33DDF0F-62E7-4509-9A36-9BA0247C98DE}" dt="2025-08-01T03:55:40.498" v="325" actId="478"/>
          <ac:spMkLst>
            <pc:docMk/>
            <pc:sldMk cId="885783453" sldId="2147483448"/>
            <ac:spMk id="3" creationId="{78025F6A-5AE5-D77A-0745-AA1E967A7E39}"/>
          </ac:spMkLst>
        </pc:spChg>
        <pc:spChg chg="add mod">
          <ac:chgData name="REIA NAKAMURA (中村 玲愛)" userId="22b030c6-ceed-4eba-a5fc-c359191d169d" providerId="ADAL" clId="{D33DDF0F-62E7-4509-9A36-9BA0247C98DE}" dt="2025-08-01T03:56:32.400" v="366" actId="14100"/>
          <ac:spMkLst>
            <pc:docMk/>
            <pc:sldMk cId="885783453" sldId="2147483448"/>
            <ac:spMk id="6" creationId="{6667B37D-4ADF-0900-AB46-6449261FDAA8}"/>
          </ac:spMkLst>
        </pc:spChg>
        <pc:graphicFrameChg chg="add mod">
          <ac:chgData name="REIA NAKAMURA (中村 玲愛)" userId="22b030c6-ceed-4eba-a5fc-c359191d169d" providerId="ADAL" clId="{D33DDF0F-62E7-4509-9A36-9BA0247C98DE}" dt="2025-08-01T03:55:45.114" v="326" actId="1076"/>
          <ac:graphicFrameMkLst>
            <pc:docMk/>
            <pc:sldMk cId="885783453" sldId="2147483448"/>
            <ac:graphicFrameMk id="4" creationId="{D183B4C1-9101-87DB-0AC8-654F6146EBA5}"/>
          </ac:graphicFrameMkLst>
        </pc:graphicFrameChg>
        <pc:graphicFrameChg chg="add mod modGraphic">
          <ac:chgData name="REIA NAKAMURA (中村 玲愛)" userId="22b030c6-ceed-4eba-a5fc-c359191d169d" providerId="ADAL" clId="{D33DDF0F-62E7-4509-9A36-9BA0247C98DE}" dt="2025-08-01T03:56:19.734" v="363" actId="20577"/>
          <ac:graphicFrameMkLst>
            <pc:docMk/>
            <pc:sldMk cId="885783453" sldId="2147483448"/>
            <ac:graphicFrameMk id="5" creationId="{95265566-EB5D-2CB6-D834-5E5D4447C0B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D8C22-6ECE-4E98-BADA-70F3D78064ED}" type="datetimeFigureOut">
              <a:rPr kumimoji="1" lang="ja-JP" altLang="en-US" smtClean="0"/>
              <a:t>2025/8/3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AE6358-2DA9-4F94-8A4B-412235D5C08E}" type="slidenum">
              <a:rPr kumimoji="1" lang="ja-JP" altLang="en-US" smtClean="0"/>
              <a:t>‹#›</a:t>
            </a:fld>
            <a:endParaRPr kumimoji="1" lang="ja-JP" altLang="en-US"/>
          </a:p>
        </p:txBody>
      </p:sp>
    </p:spTree>
    <p:extLst>
      <p:ext uri="{BB962C8B-B14F-4D97-AF65-F5344CB8AC3E}">
        <p14:creationId xmlns:p14="http://schemas.microsoft.com/office/powerpoint/2010/main" val="369299064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2AE6358-2DA9-4F94-8A4B-412235D5C08E}" type="slidenum">
              <a:rPr kumimoji="1" lang="ja-JP" altLang="en-US" smtClean="0"/>
              <a:t>9</a:t>
            </a:fld>
            <a:endParaRPr kumimoji="1" lang="ja-JP" altLang="en-US"/>
          </a:p>
        </p:txBody>
      </p:sp>
    </p:spTree>
    <p:extLst>
      <p:ext uri="{BB962C8B-B14F-4D97-AF65-F5344CB8AC3E}">
        <p14:creationId xmlns:p14="http://schemas.microsoft.com/office/powerpoint/2010/main" val="3801483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AEFE8B-F430-4482-97ED-974117F42E13}"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87760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85C5E3-5238-B804-B529-FA8F5242C56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353C0BB-776F-D396-38CF-F6817FF007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A0AA19D-D685-0383-4C17-C2BA0018C3E7}"/>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C9C17657-3AB2-049A-36B6-04060A5E9A9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723563-BEA4-7EA6-76EF-64100F9EE559}"/>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2142317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4F5B18-DBF3-F587-942F-2B4983B3185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8CC4D6B-3CD4-FE06-F3B5-3E9BB478927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5C9B0F4-2F2A-55F3-3EBE-6D647B8F45A2}"/>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E75F5F1D-F678-FD80-8DC8-D76DE06F95E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C087C34-7857-6904-127B-507C6AAAB0A4}"/>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2260543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BE91251-2928-11D8-F32A-C81908D147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FD5833-FFC2-60E0-D966-3ECBD411000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390BE75-6C76-B017-9673-42CAC57FE1DE}"/>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E5E684BB-945A-9E4F-F071-F6C7FEE5141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3488D58-CFFD-76E6-8C2C-AC42F588A377}"/>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657644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3EFF5A-90C9-5A32-D1E8-49C592DDB565}"/>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00856C3-9CF6-CC89-26D1-ECE0B20D07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4041327-E9A2-B788-9C3D-909125FDDA57}"/>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826F722B-F133-5A03-2A04-976E4AC976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BE0A091-52B0-2B3E-D5A9-C8525466B630}"/>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122428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DBD656-B703-276A-63DE-72D8C0CEAB7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35B7C9C-6545-71C9-A5FF-24884553E8B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6E6E9EA-DDA8-2587-F4D8-D2069B0C0D68}"/>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C9104FEF-47E7-523B-83DF-74827168AE1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863F8D7-D0DC-B6CD-01EE-243A2008B78B}"/>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3264058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D45DEA-CEC4-AB1D-CCB0-0BCDD4C9461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44CBD9D-276A-AA03-C562-AE1D700A7C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18456DD-6FA0-4E90-4EC4-C05CAC45E0C9}"/>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F1C3B984-4B36-950C-8AFD-5CE595FEEE0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3A62748-ACC1-CDD9-6DE5-67F7E73D4598}"/>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4205751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A47A57-984A-A600-0A18-F5B8F2BD0EA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1F7F683-5979-AE17-25E8-4FD837BAE60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E59E6AE-573D-A7CC-959F-0FD109C77B88}"/>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2A64104-018E-68C0-5E01-C8EDB4B7DA12}"/>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51BF88D8-3622-7C3F-1EB4-8B7EA3D8C65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89CD5AA-69EE-7B4D-2DBB-3E3503CF8B14}"/>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2022174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1E0BD1-3C35-872B-EE08-B896BEC7C10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4425A28-4D97-5FA8-1D89-BD78C8FDA0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B39C1EE-B734-CEC6-ADEC-94D8331A28B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6938584-3B2D-BDFB-D701-EA53CE0E28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571A5C6-BA0A-8259-5672-F37395036BC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2037A64-F184-38FC-A446-3718B2417F59}"/>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8" name="フッター プレースホルダー 7">
            <a:extLst>
              <a:ext uri="{FF2B5EF4-FFF2-40B4-BE49-F238E27FC236}">
                <a16:creationId xmlns:a16="http://schemas.microsoft.com/office/drawing/2014/main" id="{7B716C1F-3A5C-13CD-FACA-EF5862E016C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FCDB913-F5E3-1609-FA15-247E67AF5A28}"/>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1248734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CB923B-D58C-9F10-B6DD-B47F9F7DF3D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DF682E3-E169-006E-F44D-AF4B1BAB79A8}"/>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4" name="フッター プレースホルダー 3">
            <a:extLst>
              <a:ext uri="{FF2B5EF4-FFF2-40B4-BE49-F238E27FC236}">
                <a16:creationId xmlns:a16="http://schemas.microsoft.com/office/drawing/2014/main" id="{B889C0AB-F0AB-6F6F-EDFF-10FA5919A5B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E904BBA-3B50-0CDD-8AEB-251DECA4EBC7}"/>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3329189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E2AD0C0-08AB-BF04-7965-5E0288E65BE4}"/>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3" name="フッター プレースホルダー 2">
            <a:extLst>
              <a:ext uri="{FF2B5EF4-FFF2-40B4-BE49-F238E27FC236}">
                <a16:creationId xmlns:a16="http://schemas.microsoft.com/office/drawing/2014/main" id="{3F2322A4-77FE-8600-5E75-13060E1DB7F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DA85787-29C2-FA02-DA0C-F2B93128D296}"/>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1896680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6324E1-D110-DB82-D956-771E81EB756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396F7CF-4C16-5707-4DFA-5FF10785D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0BB805C-101B-4EF3-5133-18A8F1DD07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06C681-E341-3363-6944-CCDABDEE95F9}"/>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B96CF2EF-3C18-BACC-881F-719A2044A91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B71DD35-022D-5F25-A33F-7E208A63D1AA}"/>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2015037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03EE51-62BF-D8DF-F5DC-0221705C525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885745D-9FCB-611B-02AA-93AA6A72C5B7}"/>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73D2EF5-6058-E6DD-10FF-CC624123FFBB}"/>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8953290D-01AD-B3BF-4698-6BF83888C40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FED5BA7-D870-97C5-398E-E3CE3A1B8D32}"/>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3613347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C9F8B6-B18B-5074-EAB8-A701C3890FB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A49DDBE-5A68-CB2A-1B3E-879C4044D6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CA16838-EDC7-12B2-0B56-E6D33EBDC0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2DABE5C-38C8-A006-BE1D-2AAC3B13E6A4}"/>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A12B5A7F-86B3-C5B5-26C8-47EA8DFF824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CC79530-58A0-5808-1589-A28E222C7AD5}"/>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31409737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3215E4-5C88-9C11-2D33-408BC25D3DC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672A65C-8CFB-DAAA-18FD-884BBDB1A406}"/>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66E4DFB-F5A0-C43F-DE78-D343C4496310}"/>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9055A2EB-0290-940C-B386-A710A637CFC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08717A9-67CF-3F47-183F-B2864943C11F}"/>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1819127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091DF34-19A5-60C4-8597-11A8D4CE1398}"/>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3AB8E43-9AE5-B610-97DD-746B3F3A07B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18B66ED-0E56-53DE-67D9-FC0738854413}"/>
              </a:ext>
            </a:extLst>
          </p:cNvPr>
          <p:cNvSpPr>
            <a:spLocks noGrp="1"/>
          </p:cNvSpPr>
          <p:nvPr>
            <p:ph type="dt" sz="half" idx="10"/>
          </p:nvPr>
        </p:nvSpPr>
        <p:spPr/>
        <p:txBody>
          <a:body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BF389EAC-AA80-0CE9-1F47-55B565A55AD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2231278-A708-AFFA-CEC5-F6B59798F6E5}"/>
              </a:ext>
            </a:extLst>
          </p:cNvPr>
          <p:cNvSpPr>
            <a:spLocks noGrp="1"/>
          </p:cNvSpPr>
          <p:nvPr>
            <p:ph type="sldNum" sz="quarter" idx="12"/>
          </p:nvPr>
        </p:nvSpPr>
        <p:spPr/>
        <p:txBody>
          <a:body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1128349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05DF52-1B0C-938C-7523-9F09121CEFB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388035E-94FB-C636-B485-615F28FDEA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AE925E7-978A-2E4D-320E-806A8191955F}"/>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5E50C741-AA6F-7411-455B-5FE90274060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3C3CF24-EB08-56CE-A7F3-0E239C3E3824}"/>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2557714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055AD5-35D6-98D9-9768-9FF903E59DA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49799B2-EB07-1486-C1D5-F2EE3C7D1ED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36B4451-6109-1F91-AA60-52A651590382}"/>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2743564-F4F6-1D75-08AC-1C2D0F279AD4}"/>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5ADCB7F0-E9B6-3CB2-3AF3-1171DFF739E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E4B9EC-09BB-DFDD-2EAE-27FB5F63BDE6}"/>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2677111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D1128C-14EF-C75F-65ED-CEDD7070CB8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4332491-D45F-822C-F722-D5C4CDA564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8078D7A-0A4D-1D4E-8FD1-FDAAE1B91C5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A1F858C2-45E5-0058-F415-B7AEF17BAB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38668C0-F4F3-5A48-99F7-995671D3101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4345C72-FFC2-91C7-5969-2C575DCC39F1}"/>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8" name="フッター プレースホルダー 7">
            <a:extLst>
              <a:ext uri="{FF2B5EF4-FFF2-40B4-BE49-F238E27FC236}">
                <a16:creationId xmlns:a16="http://schemas.microsoft.com/office/drawing/2014/main" id="{C8EA8238-9231-CE71-D1CE-578C54CE8ED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E1A1D77-AF59-7B73-997B-94D67FC978B7}"/>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960502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F8CA5A-1B73-E674-5A10-56AB7A8C672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49FE5C8-03A7-25D0-B7F5-3FD1F99F0895}"/>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4" name="フッター プレースホルダー 3">
            <a:extLst>
              <a:ext uri="{FF2B5EF4-FFF2-40B4-BE49-F238E27FC236}">
                <a16:creationId xmlns:a16="http://schemas.microsoft.com/office/drawing/2014/main" id="{6E296065-E612-6BD3-366D-41CE6F51456B}"/>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580277C-8447-4051-A3CB-6757BCD19B4D}"/>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3733892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0FF2174-9BBD-BD41-850F-670E603FF3D6}"/>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3" name="フッター プレースホルダー 2">
            <a:extLst>
              <a:ext uri="{FF2B5EF4-FFF2-40B4-BE49-F238E27FC236}">
                <a16:creationId xmlns:a16="http://schemas.microsoft.com/office/drawing/2014/main" id="{A61940F0-9B89-FB57-FB48-924E2C60868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C753614-0283-74CC-B5B8-83F9CEB6290B}"/>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1695244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A21F42-5C04-7B2B-A080-436C0021DE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B94EA50-4756-3514-1537-55916AA91D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F84DBF7-B643-D82E-17C8-9E1725F4FD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E749DA7-4328-FB55-EDEC-13871C4F3346}"/>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75859C39-01F2-1C24-9BDD-DF90AA8F3E4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3FDD735-7F34-15A3-78F9-F12EB89851F9}"/>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3811275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874C42-F389-C188-4A06-D8727A716B0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5FCD2963-B14D-ACF0-A88E-CED3DBE260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94EA244-ACC2-1A45-2580-C4059D1EE0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504AC88-7DF8-8155-4937-929D7DADAFCF}"/>
              </a:ext>
            </a:extLst>
          </p:cNvPr>
          <p:cNvSpPr>
            <a:spLocks noGrp="1"/>
          </p:cNvSpPr>
          <p:nvPr>
            <p:ph type="dt" sz="half" idx="10"/>
          </p:nvPr>
        </p:nvSpPr>
        <p:spPr/>
        <p:txBody>
          <a:bodyPr/>
          <a:lstStyle/>
          <a:p>
            <a:fld id="{12AA4F6E-BAF7-43DA-9F8E-6A8F66873B2C}" type="datetimeFigureOut">
              <a:rPr kumimoji="1" lang="ja-JP" altLang="en-US" smtClean="0"/>
              <a:t>2025/8/3</a:t>
            </a:fld>
            <a:endParaRPr kumimoji="1" lang="ja-JP" altLang="en-US"/>
          </a:p>
        </p:txBody>
      </p:sp>
      <p:sp>
        <p:nvSpPr>
          <p:cNvPr id="6" name="フッター プレースホルダー 5">
            <a:extLst>
              <a:ext uri="{FF2B5EF4-FFF2-40B4-BE49-F238E27FC236}">
                <a16:creationId xmlns:a16="http://schemas.microsoft.com/office/drawing/2014/main" id="{0A8FBE48-3CB1-1E45-27DD-03CCA68FDCD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D9C13EB-1BE1-3A01-8463-3D1365A0B9E8}"/>
              </a:ext>
            </a:extLst>
          </p:cNvPr>
          <p:cNvSpPr>
            <a:spLocks noGrp="1"/>
          </p:cNvSpPr>
          <p:nvPr>
            <p:ph type="sldNum" sz="quarter" idx="12"/>
          </p:nvPr>
        </p:nvSpPr>
        <p:spPr/>
        <p:txBody>
          <a:body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3981829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608E417-5B11-4BBC-B762-2E448F232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DFCA485-71EF-E063-3AEB-A801735B94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3EA0F0B-6AE5-EED6-CEBA-5D8C5A9681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AA4F6E-BAF7-43DA-9F8E-6A8F66873B2C}"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74263055-0977-EDBD-EA6A-E9DD7CEAE3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299B5F5-A9C8-D85F-4AAF-454B5771DB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A6D357-0C79-4280-B734-5CF585151C2C}" type="slidenum">
              <a:rPr kumimoji="1" lang="ja-JP" altLang="en-US" smtClean="0"/>
              <a:t>‹#›</a:t>
            </a:fld>
            <a:endParaRPr kumimoji="1" lang="ja-JP" altLang="en-US"/>
          </a:p>
        </p:txBody>
      </p:sp>
    </p:spTree>
    <p:extLst>
      <p:ext uri="{BB962C8B-B14F-4D97-AF65-F5344CB8AC3E}">
        <p14:creationId xmlns:p14="http://schemas.microsoft.com/office/powerpoint/2010/main" val="1402123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76D18EA-EE1C-0520-1CA4-5522266BA2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1324465-05B1-3FEB-B869-FB0BC30AEE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0468D31-00BB-63BA-22C1-4E316E6BCF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705AE0-13B0-4E54-B5D5-F9532E9644E2}" type="datetimeFigureOut">
              <a:rPr kumimoji="1" lang="ja-JP" altLang="en-US" smtClean="0"/>
              <a:t>2025/8/3</a:t>
            </a:fld>
            <a:endParaRPr kumimoji="1" lang="ja-JP" altLang="en-US"/>
          </a:p>
        </p:txBody>
      </p:sp>
      <p:sp>
        <p:nvSpPr>
          <p:cNvPr id="5" name="フッター プレースホルダー 4">
            <a:extLst>
              <a:ext uri="{FF2B5EF4-FFF2-40B4-BE49-F238E27FC236}">
                <a16:creationId xmlns:a16="http://schemas.microsoft.com/office/drawing/2014/main" id="{E03E0EC8-51EA-EDA6-2953-9CCD02461E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F1BF5B8-E737-8713-FCF6-D3A6036A1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65B405-06B2-4B9D-B8A8-B7CC2FFBBD1C}" type="slidenum">
              <a:rPr kumimoji="1" lang="ja-JP" altLang="en-US" smtClean="0"/>
              <a:t>‹#›</a:t>
            </a:fld>
            <a:endParaRPr kumimoji="1" lang="ja-JP" altLang="en-US"/>
          </a:p>
        </p:txBody>
      </p:sp>
    </p:spTree>
    <p:extLst>
      <p:ext uri="{BB962C8B-B14F-4D97-AF65-F5344CB8AC3E}">
        <p14:creationId xmlns:p14="http://schemas.microsoft.com/office/powerpoint/2010/main" val="3571463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svg"/><Relationship Id="rId12" Type="http://schemas.openxmlformats.org/officeDocument/2006/relationships/image" Target="../media/image24.png"/><Relationship Id="rId17" Type="http://schemas.microsoft.com/office/2007/relationships/hdphoto" Target="../media/hdphoto1.wdp"/><Relationship Id="rId2" Type="http://schemas.openxmlformats.org/officeDocument/2006/relationships/image" Target="../media/image14.png"/><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jpe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jpeg"/><Relationship Id="rId9" Type="http://schemas.openxmlformats.org/officeDocument/2006/relationships/image" Target="../media/image21.png"/><Relationship Id="rId14" Type="http://schemas.openxmlformats.org/officeDocument/2006/relationships/image" Target="../media/image2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3" Type="http://schemas.openxmlformats.org/officeDocument/2006/relationships/image" Target="../media/image38.png"/><Relationship Id="rId18" Type="http://schemas.openxmlformats.org/officeDocument/2006/relationships/image" Target="../media/image42.svg"/><Relationship Id="rId26" Type="http://schemas.openxmlformats.org/officeDocument/2006/relationships/image" Target="../media/image49.png"/><Relationship Id="rId39" Type="http://schemas.openxmlformats.org/officeDocument/2006/relationships/image" Target="../media/image23.svg"/><Relationship Id="rId21" Type="http://schemas.openxmlformats.org/officeDocument/2006/relationships/image" Target="../media/image44.png"/><Relationship Id="rId34" Type="http://schemas.openxmlformats.org/officeDocument/2006/relationships/image" Target="../media/image55.svg"/><Relationship Id="rId7" Type="http://schemas.openxmlformats.org/officeDocument/2006/relationships/image" Target="../media/image33.png"/><Relationship Id="rId12" Type="http://schemas.openxmlformats.org/officeDocument/2006/relationships/image" Target="../media/image37.jpeg"/><Relationship Id="rId17" Type="http://schemas.openxmlformats.org/officeDocument/2006/relationships/image" Target="../media/image41.png"/><Relationship Id="rId25" Type="http://schemas.openxmlformats.org/officeDocument/2006/relationships/image" Target="../media/image48.svg"/><Relationship Id="rId33" Type="http://schemas.openxmlformats.org/officeDocument/2006/relationships/image" Target="../media/image54.png"/><Relationship Id="rId38" Type="http://schemas.openxmlformats.org/officeDocument/2006/relationships/image" Target="../media/image22.png"/><Relationship Id="rId2" Type="http://schemas.openxmlformats.org/officeDocument/2006/relationships/notesSlide" Target="../notesSlides/notesSlide2.xml"/><Relationship Id="rId16" Type="http://schemas.openxmlformats.org/officeDocument/2006/relationships/image" Target="../media/image40.svg"/><Relationship Id="rId20" Type="http://schemas.openxmlformats.org/officeDocument/2006/relationships/image" Target="../media/image17.jpeg"/><Relationship Id="rId29"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32.svg"/><Relationship Id="rId11" Type="http://schemas.openxmlformats.org/officeDocument/2006/relationships/image" Target="../media/image16.jpeg"/><Relationship Id="rId24" Type="http://schemas.openxmlformats.org/officeDocument/2006/relationships/image" Target="../media/image47.png"/><Relationship Id="rId32" Type="http://schemas.openxmlformats.org/officeDocument/2006/relationships/image" Target="../media/image53.png"/><Relationship Id="rId37" Type="http://schemas.openxmlformats.org/officeDocument/2006/relationships/image" Target="../media/image21.png"/><Relationship Id="rId40" Type="http://schemas.openxmlformats.org/officeDocument/2006/relationships/image" Target="../media/image56.png"/><Relationship Id="rId5" Type="http://schemas.openxmlformats.org/officeDocument/2006/relationships/image" Target="../media/image31.png"/><Relationship Id="rId15" Type="http://schemas.openxmlformats.org/officeDocument/2006/relationships/image" Target="../media/image39.png"/><Relationship Id="rId23" Type="http://schemas.openxmlformats.org/officeDocument/2006/relationships/image" Target="../media/image46.png"/><Relationship Id="rId28" Type="http://schemas.openxmlformats.org/officeDocument/2006/relationships/image" Target="../media/image51.png"/><Relationship Id="rId36" Type="http://schemas.openxmlformats.org/officeDocument/2006/relationships/image" Target="../media/image26.svg"/><Relationship Id="rId10" Type="http://schemas.openxmlformats.org/officeDocument/2006/relationships/image" Target="../media/image36.svg"/><Relationship Id="rId19" Type="http://schemas.openxmlformats.org/officeDocument/2006/relationships/image" Target="../media/image43.png"/><Relationship Id="rId31" Type="http://schemas.openxmlformats.org/officeDocument/2006/relationships/image" Target="../media/image52.png"/><Relationship Id="rId4" Type="http://schemas.openxmlformats.org/officeDocument/2006/relationships/image" Target="../media/image14.png"/><Relationship Id="rId9" Type="http://schemas.openxmlformats.org/officeDocument/2006/relationships/image" Target="../media/image35.png"/><Relationship Id="rId14" Type="http://schemas.openxmlformats.org/officeDocument/2006/relationships/image" Target="../media/image20.png"/><Relationship Id="rId22" Type="http://schemas.openxmlformats.org/officeDocument/2006/relationships/image" Target="../media/image45.png"/><Relationship Id="rId27" Type="http://schemas.openxmlformats.org/officeDocument/2006/relationships/image" Target="../media/image50.svg"/><Relationship Id="rId30" Type="http://schemas.openxmlformats.org/officeDocument/2006/relationships/image" Target="../media/image19.svg"/><Relationship Id="rId35" Type="http://schemas.openxmlformats.org/officeDocument/2006/relationships/image" Target="../media/image25.png"/><Relationship Id="rId8" Type="http://schemas.openxmlformats.org/officeDocument/2006/relationships/image" Target="../media/image34.png"/><Relationship Id="rId3"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ボックス 21">
            <a:extLst>
              <a:ext uri="{FF2B5EF4-FFF2-40B4-BE49-F238E27FC236}">
                <a16:creationId xmlns:a16="http://schemas.microsoft.com/office/drawing/2014/main" id="{D2F875AC-200A-D2E5-0842-AC6E14C3DD7F}"/>
              </a:ext>
            </a:extLst>
          </p:cNvPr>
          <p:cNvSpPr txBox="1"/>
          <p:nvPr/>
        </p:nvSpPr>
        <p:spPr>
          <a:xfrm>
            <a:off x="905164" y="3953164"/>
            <a:ext cx="5883563" cy="2078181"/>
          </a:xfrm>
          <a:prstGeom prst="rect">
            <a:avLst/>
          </a:prstGeom>
          <a:noFill/>
          <a:ln w="38100">
            <a:solidFill>
              <a:srgbClr val="FFC000"/>
            </a:solidFill>
          </a:ln>
        </p:spPr>
        <p:txBody>
          <a:bodyPr wrap="square" rtlCol="0">
            <a:spAutoFit/>
          </a:bodyPr>
          <a:lstStyle/>
          <a:p>
            <a:endParaRPr kumimoji="1" lang="ja-JP" altLang="en-US"/>
          </a:p>
        </p:txBody>
      </p:sp>
      <p:sp>
        <p:nvSpPr>
          <p:cNvPr id="4" name="テキスト ボックス 3">
            <a:extLst>
              <a:ext uri="{FF2B5EF4-FFF2-40B4-BE49-F238E27FC236}">
                <a16:creationId xmlns:a16="http://schemas.microsoft.com/office/drawing/2014/main" id="{B174C2F2-16F8-0895-B9D3-9A3240762F00}"/>
              </a:ext>
            </a:extLst>
          </p:cNvPr>
          <p:cNvSpPr txBox="1"/>
          <p:nvPr/>
        </p:nvSpPr>
        <p:spPr>
          <a:xfrm>
            <a:off x="322911" y="271228"/>
            <a:ext cx="10694505" cy="46166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kumimoji="1" lang="ja-JP" altLang="en-US" sz="2400">
                <a:solidFill>
                  <a:schemeClr val="tx1"/>
                </a:solidFill>
              </a:rPr>
              <a:t>やりたいこと：実績　</a:t>
            </a:r>
            <a:r>
              <a:rPr kumimoji="1" lang="en-US" altLang="ja-JP" sz="2400">
                <a:solidFill>
                  <a:schemeClr val="tx1"/>
                </a:solidFill>
              </a:rPr>
              <a:t>VS</a:t>
            </a:r>
            <a:r>
              <a:rPr kumimoji="1" lang="ja-JP" altLang="en-US" sz="2400">
                <a:solidFill>
                  <a:schemeClr val="tx1"/>
                </a:solidFill>
              </a:rPr>
              <a:t>　</a:t>
            </a:r>
            <a:r>
              <a:rPr lang="ja-JP" altLang="en-US" sz="2400">
                <a:solidFill>
                  <a:schemeClr val="tx1"/>
                </a:solidFill>
              </a:rPr>
              <a:t>計画見える化</a:t>
            </a:r>
            <a:endParaRPr lang="en-US" altLang="ja-JP" sz="2400">
              <a:solidFill>
                <a:schemeClr val="tx1"/>
              </a:solidFill>
            </a:endParaRPr>
          </a:p>
        </p:txBody>
      </p:sp>
      <p:sp>
        <p:nvSpPr>
          <p:cNvPr id="3" name="テキスト ボックス 2">
            <a:extLst>
              <a:ext uri="{FF2B5EF4-FFF2-40B4-BE49-F238E27FC236}">
                <a16:creationId xmlns:a16="http://schemas.microsoft.com/office/drawing/2014/main" id="{A463F480-EFBF-721F-80A8-4A79B414C371}"/>
              </a:ext>
            </a:extLst>
          </p:cNvPr>
          <p:cNvSpPr txBox="1"/>
          <p:nvPr/>
        </p:nvSpPr>
        <p:spPr>
          <a:xfrm>
            <a:off x="295564" y="6064250"/>
            <a:ext cx="11342254" cy="646331"/>
          </a:xfrm>
          <a:prstGeom prst="rect">
            <a:avLst/>
          </a:prstGeom>
          <a:solidFill>
            <a:schemeClr val="accent4">
              <a:lumMod val="40000"/>
              <a:lumOff val="60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kumimoji="1" lang="ja-JP" altLang="en-US">
                <a:solidFill>
                  <a:sysClr val="windowText" lastClr="000000"/>
                </a:solidFill>
              </a:rPr>
              <a:t>今回は、計画見える化で加工計画を使用。</a:t>
            </a:r>
            <a:endParaRPr kumimoji="1" lang="en-US" altLang="ja-JP">
              <a:solidFill>
                <a:sysClr val="windowText" lastClr="000000"/>
              </a:solidFill>
            </a:endParaRPr>
          </a:p>
          <a:p>
            <a:r>
              <a:rPr lang="ja-JP" altLang="en-US">
                <a:solidFill>
                  <a:sysClr val="windowText" lastClr="000000"/>
                </a:solidFill>
              </a:rPr>
              <a:t>加工計画をデータベース化する際に</a:t>
            </a:r>
            <a:r>
              <a:rPr lang="ja-JP" altLang="en-US" b="1">
                <a:solidFill>
                  <a:sysClr val="windowText" lastClr="000000"/>
                </a:solidFill>
              </a:rPr>
              <a:t>加工計画が取り込みやすいフォーマット</a:t>
            </a:r>
            <a:r>
              <a:rPr lang="ja-JP" altLang="en-US">
                <a:solidFill>
                  <a:sysClr val="windowText" lastClr="000000"/>
                </a:solidFill>
              </a:rPr>
              <a:t>について整合したいです。</a:t>
            </a:r>
            <a:endParaRPr kumimoji="1" lang="ja-JP" altLang="en-US">
              <a:solidFill>
                <a:sysClr val="windowText" lastClr="000000"/>
              </a:solidFill>
            </a:endParaRPr>
          </a:p>
        </p:txBody>
      </p:sp>
      <p:pic>
        <p:nvPicPr>
          <p:cNvPr id="6" name="図 5">
            <a:extLst>
              <a:ext uri="{FF2B5EF4-FFF2-40B4-BE49-F238E27FC236}">
                <a16:creationId xmlns:a16="http://schemas.microsoft.com/office/drawing/2014/main" id="{5F36E880-62C0-3147-CAE9-97996BDA2F3A}"/>
              </a:ext>
            </a:extLst>
          </p:cNvPr>
          <p:cNvPicPr>
            <a:picLocks noChangeAspect="1"/>
          </p:cNvPicPr>
          <p:nvPr/>
        </p:nvPicPr>
        <p:blipFill>
          <a:blip r:embed="rId2"/>
          <a:stretch>
            <a:fillRect/>
          </a:stretch>
        </p:blipFill>
        <p:spPr>
          <a:xfrm>
            <a:off x="328930" y="1101724"/>
            <a:ext cx="4643120" cy="2428435"/>
          </a:xfrm>
          <a:prstGeom prst="rect">
            <a:avLst/>
          </a:prstGeom>
        </p:spPr>
      </p:pic>
      <p:sp>
        <p:nvSpPr>
          <p:cNvPr id="7" name="吹き出し: 四角形 6">
            <a:extLst>
              <a:ext uri="{FF2B5EF4-FFF2-40B4-BE49-F238E27FC236}">
                <a16:creationId xmlns:a16="http://schemas.microsoft.com/office/drawing/2014/main" id="{981A8B7D-0AB8-8E69-4CB7-3822A27E9BE8}"/>
              </a:ext>
            </a:extLst>
          </p:cNvPr>
          <p:cNvSpPr/>
          <p:nvPr/>
        </p:nvSpPr>
        <p:spPr>
          <a:xfrm>
            <a:off x="5476875" y="685800"/>
            <a:ext cx="3019425" cy="1047750"/>
          </a:xfrm>
          <a:prstGeom prst="wedgeRectCallout">
            <a:avLst>
              <a:gd name="adj1" fmla="val -92283"/>
              <a:gd name="adj2" fmla="val 4613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a:t>フレームトレサから実績がリアルタイムで出ている</a:t>
            </a:r>
            <a:endParaRPr kumimoji="1" lang="ja-JP" altLang="en-US"/>
          </a:p>
        </p:txBody>
      </p:sp>
      <p:sp>
        <p:nvSpPr>
          <p:cNvPr id="8" name="テキスト ボックス 7">
            <a:extLst>
              <a:ext uri="{FF2B5EF4-FFF2-40B4-BE49-F238E27FC236}">
                <a16:creationId xmlns:a16="http://schemas.microsoft.com/office/drawing/2014/main" id="{C0B150C3-EA52-ED48-A7BE-E5618B96B930}"/>
              </a:ext>
            </a:extLst>
          </p:cNvPr>
          <p:cNvSpPr txBox="1"/>
          <p:nvPr/>
        </p:nvSpPr>
        <p:spPr>
          <a:xfrm>
            <a:off x="314325" y="762000"/>
            <a:ext cx="4667250" cy="369332"/>
          </a:xfrm>
          <a:prstGeom prst="rect">
            <a:avLst/>
          </a:prstGeom>
          <a:noFill/>
        </p:spPr>
        <p:txBody>
          <a:bodyPr wrap="square" rtlCol="0">
            <a:spAutoFit/>
          </a:bodyPr>
          <a:lstStyle/>
          <a:p>
            <a:r>
              <a:rPr kumimoji="1" lang="ja-JP" altLang="en-US"/>
              <a:t>現在：フレームトレサの見える化画面</a:t>
            </a:r>
          </a:p>
        </p:txBody>
      </p:sp>
      <p:sp>
        <p:nvSpPr>
          <p:cNvPr id="9" name="正方形/長方形 8">
            <a:extLst>
              <a:ext uri="{FF2B5EF4-FFF2-40B4-BE49-F238E27FC236}">
                <a16:creationId xmlns:a16="http://schemas.microsoft.com/office/drawing/2014/main" id="{306BCF96-97DA-FBA0-5C37-3363985D8B9F}"/>
              </a:ext>
            </a:extLst>
          </p:cNvPr>
          <p:cNvSpPr/>
          <p:nvPr/>
        </p:nvSpPr>
        <p:spPr>
          <a:xfrm>
            <a:off x="3552825" y="1466850"/>
            <a:ext cx="676275" cy="962025"/>
          </a:xfrm>
          <a:prstGeom prst="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B9886262-9FBE-E139-9E3F-2043183BC313}"/>
              </a:ext>
            </a:extLst>
          </p:cNvPr>
          <p:cNvSpPr/>
          <p:nvPr/>
        </p:nvSpPr>
        <p:spPr>
          <a:xfrm>
            <a:off x="7064664" y="1476086"/>
            <a:ext cx="4171950" cy="181927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kumimoji="1" lang="ja-JP" altLang="en-US" b="1"/>
              <a:t>しかし</a:t>
            </a:r>
            <a:r>
              <a:rPr kumimoji="1" lang="en-US" altLang="ja-JP" b="1"/>
              <a:t>…</a:t>
            </a:r>
          </a:p>
          <a:p>
            <a:r>
              <a:rPr lang="ja-JP" altLang="en-US"/>
              <a:t>実績が計画に対してどのくらい進んでいるのか進捗がわからない！</a:t>
            </a:r>
            <a:r>
              <a:rPr lang="en-US" altLang="ja-JP"/>
              <a:t>(</a:t>
            </a:r>
            <a:r>
              <a:rPr lang="ja-JP" altLang="en-US"/>
              <a:t>生産が遅れているのか、進んでいるのか</a:t>
            </a:r>
            <a:r>
              <a:rPr lang="en-US" altLang="ja-JP"/>
              <a:t>)</a:t>
            </a:r>
            <a:endParaRPr kumimoji="1" lang="ja-JP" altLang="en-US"/>
          </a:p>
        </p:txBody>
      </p:sp>
      <p:pic>
        <p:nvPicPr>
          <p:cNvPr id="12" name="図 11">
            <a:extLst>
              <a:ext uri="{FF2B5EF4-FFF2-40B4-BE49-F238E27FC236}">
                <a16:creationId xmlns:a16="http://schemas.microsoft.com/office/drawing/2014/main" id="{0B7D1360-F821-A100-FE7A-50DF75F65D9F}"/>
              </a:ext>
            </a:extLst>
          </p:cNvPr>
          <p:cNvPicPr>
            <a:picLocks noChangeAspect="1"/>
          </p:cNvPicPr>
          <p:nvPr/>
        </p:nvPicPr>
        <p:blipFill>
          <a:blip r:embed="rId3"/>
          <a:stretch>
            <a:fillRect/>
          </a:stretch>
        </p:blipFill>
        <p:spPr>
          <a:xfrm>
            <a:off x="7810721" y="4020100"/>
            <a:ext cx="3069715" cy="1920150"/>
          </a:xfrm>
          <a:prstGeom prst="rect">
            <a:avLst/>
          </a:prstGeom>
        </p:spPr>
      </p:pic>
      <p:sp>
        <p:nvSpPr>
          <p:cNvPr id="13" name="正方形/長方形 12">
            <a:extLst>
              <a:ext uri="{FF2B5EF4-FFF2-40B4-BE49-F238E27FC236}">
                <a16:creationId xmlns:a16="http://schemas.microsoft.com/office/drawing/2014/main" id="{F20F3AC4-5119-C0AB-5FA4-13E956FA3C18}"/>
              </a:ext>
            </a:extLst>
          </p:cNvPr>
          <p:cNvSpPr/>
          <p:nvPr/>
        </p:nvSpPr>
        <p:spPr>
          <a:xfrm>
            <a:off x="7810789" y="4904509"/>
            <a:ext cx="3115830" cy="306532"/>
          </a:xfrm>
          <a:prstGeom prst="rect">
            <a:avLst/>
          </a:prstGeom>
        </p:spPr>
        <p:style>
          <a:lnRef idx="2">
            <a:schemeClr val="dk1"/>
          </a:lnRef>
          <a:fillRef idx="1">
            <a:schemeClr val="lt1"/>
          </a:fillRef>
          <a:effectRef idx="0">
            <a:schemeClr val="dk1"/>
          </a:effectRef>
          <a:fontRef idx="minor">
            <a:schemeClr val="dk1"/>
          </a:fontRef>
        </p:style>
        <p:txBody>
          <a:bodyPr lIns="0" tIns="0" rIns="0" bIns="0" rtlCol="0" anchor="ctr"/>
          <a:lstStyle/>
          <a:p>
            <a:pPr algn="ctr"/>
            <a:r>
              <a:rPr kumimoji="1" lang="ja-JP" altLang="en-US"/>
              <a:t>加工計画</a:t>
            </a:r>
            <a:r>
              <a:rPr kumimoji="1" lang="en-US" altLang="ja-JP"/>
              <a:t>.xlsx</a:t>
            </a:r>
            <a:endParaRPr kumimoji="1" lang="ja-JP" altLang="en-US"/>
          </a:p>
        </p:txBody>
      </p:sp>
      <p:pic>
        <p:nvPicPr>
          <p:cNvPr id="14" name="図 13">
            <a:extLst>
              <a:ext uri="{FF2B5EF4-FFF2-40B4-BE49-F238E27FC236}">
                <a16:creationId xmlns:a16="http://schemas.microsoft.com/office/drawing/2014/main" id="{282BA803-722D-B25A-0957-B797713DB342}"/>
              </a:ext>
            </a:extLst>
          </p:cNvPr>
          <p:cNvPicPr>
            <a:picLocks noChangeAspect="1"/>
          </p:cNvPicPr>
          <p:nvPr/>
        </p:nvPicPr>
        <p:blipFill>
          <a:blip r:embed="rId4"/>
          <a:stretch>
            <a:fillRect/>
          </a:stretch>
        </p:blipFill>
        <p:spPr>
          <a:xfrm>
            <a:off x="1114568" y="4445843"/>
            <a:ext cx="1695307" cy="1297081"/>
          </a:xfrm>
          <a:prstGeom prst="rect">
            <a:avLst/>
          </a:prstGeom>
        </p:spPr>
      </p:pic>
      <p:sp>
        <p:nvSpPr>
          <p:cNvPr id="15" name="正方形/長方形 14">
            <a:extLst>
              <a:ext uri="{FF2B5EF4-FFF2-40B4-BE49-F238E27FC236}">
                <a16:creationId xmlns:a16="http://schemas.microsoft.com/office/drawing/2014/main" id="{E2E87410-2A4F-4D26-A3BD-2DC9A824CC95}"/>
              </a:ext>
            </a:extLst>
          </p:cNvPr>
          <p:cNvSpPr/>
          <p:nvPr/>
        </p:nvSpPr>
        <p:spPr>
          <a:xfrm>
            <a:off x="1190624" y="4495799"/>
            <a:ext cx="1590675" cy="1200151"/>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a:t>出力イメージ</a:t>
            </a:r>
            <a:endParaRPr kumimoji="1" lang="en-US" altLang="ja-JP"/>
          </a:p>
        </p:txBody>
      </p:sp>
      <p:sp>
        <p:nvSpPr>
          <p:cNvPr id="16" name="テキスト ボックス 15">
            <a:extLst>
              <a:ext uri="{FF2B5EF4-FFF2-40B4-BE49-F238E27FC236}">
                <a16:creationId xmlns:a16="http://schemas.microsoft.com/office/drawing/2014/main" id="{64D11292-AD1C-AC08-91CB-A61F6806CA82}"/>
              </a:ext>
            </a:extLst>
          </p:cNvPr>
          <p:cNvSpPr txBox="1"/>
          <p:nvPr/>
        </p:nvSpPr>
        <p:spPr>
          <a:xfrm>
            <a:off x="251979" y="3611706"/>
            <a:ext cx="4667250" cy="369332"/>
          </a:xfrm>
          <a:prstGeom prst="rect">
            <a:avLst/>
          </a:prstGeom>
          <a:noFill/>
        </p:spPr>
        <p:txBody>
          <a:bodyPr wrap="square" rtlCol="0">
            <a:spAutoFit/>
          </a:bodyPr>
          <a:lstStyle/>
          <a:p>
            <a:r>
              <a:rPr kumimoji="1" lang="ja-JP" altLang="en-US"/>
              <a:t>今後：計画と実績の見える化</a:t>
            </a:r>
          </a:p>
        </p:txBody>
      </p:sp>
      <p:sp>
        <p:nvSpPr>
          <p:cNvPr id="17" name="フローチャート: 磁気ディスク 16">
            <a:extLst>
              <a:ext uri="{FF2B5EF4-FFF2-40B4-BE49-F238E27FC236}">
                <a16:creationId xmlns:a16="http://schemas.microsoft.com/office/drawing/2014/main" id="{94146415-19CC-B49D-C688-D268F88C03F0}"/>
              </a:ext>
            </a:extLst>
          </p:cNvPr>
          <p:cNvSpPr/>
          <p:nvPr/>
        </p:nvSpPr>
        <p:spPr>
          <a:xfrm>
            <a:off x="4073236" y="4391025"/>
            <a:ext cx="2346614" cy="1285875"/>
          </a:xfrm>
          <a:prstGeom prst="flowChartMagneticDis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ysClr val="windowText" lastClr="000000"/>
                </a:solidFill>
              </a:rPr>
              <a:t>計画の自動取り込み！</a:t>
            </a:r>
            <a:endParaRPr kumimoji="1" lang="en-US" altLang="ja-JP">
              <a:solidFill>
                <a:sysClr val="windowText" lastClr="000000"/>
              </a:solidFill>
            </a:endParaRPr>
          </a:p>
          <a:p>
            <a:pPr algn="ctr"/>
            <a:r>
              <a:rPr lang="en-US" altLang="ja-JP">
                <a:solidFill>
                  <a:sysClr val="windowText" lastClr="000000"/>
                </a:solidFill>
              </a:rPr>
              <a:t>(</a:t>
            </a:r>
            <a:r>
              <a:rPr lang="ja-JP" altLang="en-US">
                <a:solidFill>
                  <a:sysClr val="windowText" lastClr="000000"/>
                </a:solidFill>
              </a:rPr>
              <a:t>データベースにする</a:t>
            </a:r>
            <a:r>
              <a:rPr lang="en-US" altLang="ja-JP">
                <a:solidFill>
                  <a:sysClr val="windowText" lastClr="000000"/>
                </a:solidFill>
              </a:rPr>
              <a:t>)</a:t>
            </a:r>
            <a:endParaRPr kumimoji="1" lang="ja-JP" altLang="en-US">
              <a:solidFill>
                <a:sysClr val="windowText" lastClr="000000"/>
              </a:solidFill>
            </a:endParaRPr>
          </a:p>
        </p:txBody>
      </p:sp>
      <p:cxnSp>
        <p:nvCxnSpPr>
          <p:cNvPr id="19" name="直線矢印コネクタ 18">
            <a:extLst>
              <a:ext uri="{FF2B5EF4-FFF2-40B4-BE49-F238E27FC236}">
                <a16:creationId xmlns:a16="http://schemas.microsoft.com/office/drawing/2014/main" id="{CA14D9DA-9978-6832-7FE1-F9A9DAAA3B37}"/>
              </a:ext>
            </a:extLst>
          </p:cNvPr>
          <p:cNvCxnSpPr/>
          <p:nvPr/>
        </p:nvCxnSpPr>
        <p:spPr>
          <a:xfrm flipH="1">
            <a:off x="6486525" y="5038725"/>
            <a:ext cx="136207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直線矢印コネクタ 19">
            <a:extLst>
              <a:ext uri="{FF2B5EF4-FFF2-40B4-BE49-F238E27FC236}">
                <a16:creationId xmlns:a16="http://schemas.microsoft.com/office/drawing/2014/main" id="{C25F831C-A0C1-0732-FB4C-BCC1E68B5E45}"/>
              </a:ext>
            </a:extLst>
          </p:cNvPr>
          <p:cNvCxnSpPr>
            <a:cxnSpLocks/>
          </p:cNvCxnSpPr>
          <p:nvPr/>
        </p:nvCxnSpPr>
        <p:spPr>
          <a:xfrm flipH="1">
            <a:off x="2924175" y="5095875"/>
            <a:ext cx="111442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テキスト ボックス 22">
            <a:extLst>
              <a:ext uri="{FF2B5EF4-FFF2-40B4-BE49-F238E27FC236}">
                <a16:creationId xmlns:a16="http://schemas.microsoft.com/office/drawing/2014/main" id="{078CBA2B-17F6-801F-33F1-BEA1D9A0EE0B}"/>
              </a:ext>
            </a:extLst>
          </p:cNvPr>
          <p:cNvSpPr txBox="1"/>
          <p:nvPr/>
        </p:nvSpPr>
        <p:spPr>
          <a:xfrm>
            <a:off x="4870161" y="3861089"/>
            <a:ext cx="2020166"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kumimoji="1" lang="ja-JP" altLang="en-US"/>
              <a:t>スマプラ対応範囲</a:t>
            </a:r>
          </a:p>
        </p:txBody>
      </p:sp>
      <p:sp>
        <p:nvSpPr>
          <p:cNvPr id="24" name="正方形/長方形 23">
            <a:extLst>
              <a:ext uri="{FF2B5EF4-FFF2-40B4-BE49-F238E27FC236}">
                <a16:creationId xmlns:a16="http://schemas.microsoft.com/office/drawing/2014/main" id="{181F1DA5-4ED6-6B7D-7941-D6155B433894}"/>
              </a:ext>
            </a:extLst>
          </p:cNvPr>
          <p:cNvSpPr/>
          <p:nvPr/>
        </p:nvSpPr>
        <p:spPr>
          <a:xfrm>
            <a:off x="7435273" y="3602182"/>
            <a:ext cx="3962400" cy="238298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07E746F1-BF58-4AD5-C737-03CFB9E114CB}"/>
              </a:ext>
            </a:extLst>
          </p:cNvPr>
          <p:cNvSpPr txBox="1"/>
          <p:nvPr/>
        </p:nvSpPr>
        <p:spPr>
          <a:xfrm>
            <a:off x="7345507" y="3436215"/>
            <a:ext cx="74554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kumimoji="1" lang="ja-JP" altLang="en-US"/>
              <a:t>現場</a:t>
            </a:r>
          </a:p>
        </p:txBody>
      </p:sp>
      <p:pic>
        <p:nvPicPr>
          <p:cNvPr id="27" name="図 26">
            <a:extLst>
              <a:ext uri="{FF2B5EF4-FFF2-40B4-BE49-F238E27FC236}">
                <a16:creationId xmlns:a16="http://schemas.microsoft.com/office/drawing/2014/main" id="{1424F68C-0FB2-44F2-8040-AA5684D56419}"/>
              </a:ext>
            </a:extLst>
          </p:cNvPr>
          <p:cNvPicPr>
            <a:picLocks noChangeAspect="1"/>
          </p:cNvPicPr>
          <p:nvPr/>
        </p:nvPicPr>
        <p:blipFill>
          <a:blip r:embed="rId5"/>
          <a:stretch>
            <a:fillRect/>
          </a:stretch>
        </p:blipFill>
        <p:spPr>
          <a:xfrm>
            <a:off x="10967829" y="5097388"/>
            <a:ext cx="762353" cy="723458"/>
          </a:xfrm>
          <a:prstGeom prst="rect">
            <a:avLst/>
          </a:prstGeom>
        </p:spPr>
      </p:pic>
    </p:spTree>
    <p:extLst>
      <p:ext uri="{BB962C8B-B14F-4D97-AF65-F5344CB8AC3E}">
        <p14:creationId xmlns:p14="http://schemas.microsoft.com/office/powerpoint/2010/main" val="1401513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996D958-28A2-F463-0C10-CFB55A87E2B3}"/>
              </a:ext>
            </a:extLst>
          </p:cNvPr>
          <p:cNvPicPr>
            <a:picLocks noChangeAspect="1"/>
          </p:cNvPicPr>
          <p:nvPr/>
        </p:nvPicPr>
        <p:blipFill>
          <a:blip r:embed="rId2"/>
          <a:stretch>
            <a:fillRect/>
          </a:stretch>
        </p:blipFill>
        <p:spPr>
          <a:xfrm>
            <a:off x="1012645" y="2438849"/>
            <a:ext cx="8304975" cy="3655609"/>
          </a:xfrm>
          <a:prstGeom prst="rect">
            <a:avLst/>
          </a:prstGeom>
        </p:spPr>
      </p:pic>
      <p:sp>
        <p:nvSpPr>
          <p:cNvPr id="6" name="吹き出し: 四角形 5">
            <a:extLst>
              <a:ext uri="{FF2B5EF4-FFF2-40B4-BE49-F238E27FC236}">
                <a16:creationId xmlns:a16="http://schemas.microsoft.com/office/drawing/2014/main" id="{C584FE69-A5EA-C33A-E8A0-85A5C6FE07F4}"/>
              </a:ext>
            </a:extLst>
          </p:cNvPr>
          <p:cNvSpPr/>
          <p:nvPr/>
        </p:nvSpPr>
        <p:spPr>
          <a:xfrm>
            <a:off x="3698240" y="-167640"/>
            <a:ext cx="4653280" cy="1473200"/>
          </a:xfrm>
          <a:prstGeom prst="wedgeRectCallout">
            <a:avLst>
              <a:gd name="adj1" fmla="val -69523"/>
              <a:gd name="adj2" fmla="val 9974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サブラインで小組したものをここに組み付ける</a:t>
            </a:r>
          </a:p>
        </p:txBody>
      </p:sp>
    </p:spTree>
    <p:extLst>
      <p:ext uri="{BB962C8B-B14F-4D97-AF65-F5344CB8AC3E}">
        <p14:creationId xmlns:p14="http://schemas.microsoft.com/office/powerpoint/2010/main" val="319955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2635B9E-DCF9-0258-B272-3EDBEEB82DC1}"/>
              </a:ext>
            </a:extLst>
          </p:cNvPr>
          <p:cNvPicPr>
            <a:picLocks noChangeAspect="1"/>
          </p:cNvPicPr>
          <p:nvPr/>
        </p:nvPicPr>
        <p:blipFill>
          <a:blip r:embed="rId2"/>
          <a:stretch>
            <a:fillRect/>
          </a:stretch>
        </p:blipFill>
        <p:spPr>
          <a:xfrm>
            <a:off x="0" y="1111212"/>
            <a:ext cx="12192000" cy="4635575"/>
          </a:xfrm>
          <a:prstGeom prst="rect">
            <a:avLst/>
          </a:prstGeom>
        </p:spPr>
      </p:pic>
      <p:sp>
        <p:nvSpPr>
          <p:cNvPr id="6" name="正方形/長方形 5">
            <a:extLst>
              <a:ext uri="{FF2B5EF4-FFF2-40B4-BE49-F238E27FC236}">
                <a16:creationId xmlns:a16="http://schemas.microsoft.com/office/drawing/2014/main" id="{88A880BA-470B-B471-5B0E-A7BA5C56A856}"/>
              </a:ext>
            </a:extLst>
          </p:cNvPr>
          <p:cNvSpPr/>
          <p:nvPr/>
        </p:nvSpPr>
        <p:spPr>
          <a:xfrm>
            <a:off x="2052320" y="4476787"/>
            <a:ext cx="9601200" cy="1270000"/>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ja-JP" altLang="en-US"/>
              <a:t>シートレール</a:t>
            </a:r>
            <a:br>
              <a:rPr kumimoji="1" lang="en-US" altLang="ja-JP"/>
            </a:br>
            <a:r>
              <a:rPr kumimoji="1" lang="ja-JP" altLang="en-US"/>
              <a:t>塗装に払い出される</a:t>
            </a:r>
          </a:p>
        </p:txBody>
      </p:sp>
      <p:sp>
        <p:nvSpPr>
          <p:cNvPr id="7" name="正方形/長方形 6">
            <a:extLst>
              <a:ext uri="{FF2B5EF4-FFF2-40B4-BE49-F238E27FC236}">
                <a16:creationId xmlns:a16="http://schemas.microsoft.com/office/drawing/2014/main" id="{09319788-396A-F294-ED4E-0C2B4CC75CE0}"/>
              </a:ext>
            </a:extLst>
          </p:cNvPr>
          <p:cNvSpPr/>
          <p:nvPr/>
        </p:nvSpPr>
        <p:spPr>
          <a:xfrm>
            <a:off x="1945640" y="2269453"/>
            <a:ext cx="9814560" cy="2095574"/>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kumimoji="1" lang="en-US" altLang="ja-JP"/>
              <a:t>SUB</a:t>
            </a:r>
            <a:endParaRPr kumimoji="1" lang="ja-JP" altLang="en-US"/>
          </a:p>
        </p:txBody>
      </p:sp>
    </p:spTree>
    <p:extLst>
      <p:ext uri="{BB962C8B-B14F-4D97-AF65-F5344CB8AC3E}">
        <p14:creationId xmlns:p14="http://schemas.microsoft.com/office/powerpoint/2010/main" val="3931409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F03157-33E2-A2F1-7E10-489D60E6CD52}"/>
              </a:ext>
            </a:extLst>
          </p:cNvPr>
          <p:cNvSpPr>
            <a:spLocks noGrp="1"/>
          </p:cNvSpPr>
          <p:nvPr>
            <p:ph type="title"/>
          </p:nvPr>
        </p:nvSpPr>
        <p:spPr/>
        <p:txBody>
          <a:bodyPr/>
          <a:lstStyle/>
          <a:p>
            <a:r>
              <a:rPr kumimoji="1" lang="ja-JP" altLang="en-US"/>
              <a:t>メイン１で作成</a:t>
            </a:r>
          </a:p>
        </p:txBody>
      </p:sp>
      <p:graphicFrame>
        <p:nvGraphicFramePr>
          <p:cNvPr id="4" name="表 3">
            <a:extLst>
              <a:ext uri="{FF2B5EF4-FFF2-40B4-BE49-F238E27FC236}">
                <a16:creationId xmlns:a16="http://schemas.microsoft.com/office/drawing/2014/main" id="{D183B4C1-9101-87DB-0AC8-654F6146EBA5}"/>
              </a:ext>
            </a:extLst>
          </p:cNvPr>
          <p:cNvGraphicFramePr>
            <a:graphicFrameLocks noGrp="1"/>
          </p:cNvGraphicFramePr>
          <p:nvPr>
            <p:extLst>
              <p:ext uri="{D42A27DB-BD31-4B8C-83A1-F6EECF244321}">
                <p14:modId xmlns:p14="http://schemas.microsoft.com/office/powerpoint/2010/main" val="621204918"/>
              </p:ext>
            </p:extLst>
          </p:nvPr>
        </p:nvGraphicFramePr>
        <p:xfrm>
          <a:off x="1911137" y="2043458"/>
          <a:ext cx="2124251" cy="4351337"/>
        </p:xfrm>
        <a:graphic>
          <a:graphicData uri="http://schemas.openxmlformats.org/drawingml/2006/table">
            <a:tbl>
              <a:tblPr>
                <a:tableStyleId>{5C22544A-7EE6-4342-B048-85BDC9FD1C3A}</a:tableStyleId>
              </a:tblPr>
              <a:tblGrid>
                <a:gridCol w="711162">
                  <a:extLst>
                    <a:ext uri="{9D8B030D-6E8A-4147-A177-3AD203B41FA5}">
                      <a16:colId xmlns:a16="http://schemas.microsoft.com/office/drawing/2014/main" val="814673635"/>
                    </a:ext>
                  </a:extLst>
                </a:gridCol>
                <a:gridCol w="1413089">
                  <a:extLst>
                    <a:ext uri="{9D8B030D-6E8A-4147-A177-3AD203B41FA5}">
                      <a16:colId xmlns:a16="http://schemas.microsoft.com/office/drawing/2014/main" val="822536550"/>
                    </a:ext>
                  </a:extLst>
                </a:gridCol>
              </a:tblGrid>
              <a:tr h="268908">
                <a:tc gridSpan="2">
                  <a:txBody>
                    <a:bodyPr/>
                    <a:lstStyle/>
                    <a:p>
                      <a:pPr algn="ctr" fontAlgn="ctr"/>
                      <a:r>
                        <a:rPr lang="en-US" sz="1700" u="none" strike="noStrike">
                          <a:effectLst/>
                        </a:rPr>
                        <a:t>50100-MFJ-A405</a:t>
                      </a:r>
                      <a:endParaRPr lang="en-US" sz="1700" b="0" i="0" u="none" strike="noStrike">
                        <a:effectLst/>
                        <a:latin typeface="Meiryo UI" panose="020B0604030504040204" pitchFamily="50" charset="-128"/>
                        <a:ea typeface="Meiryo UI" panose="020B0604030504040204" pitchFamily="50" charset="-128"/>
                      </a:endParaRPr>
                    </a:p>
                  </a:txBody>
                  <a:tcPr marL="3684" marR="3684" marT="3684" marB="0" anchor="ctr"/>
                </a:tc>
                <a:tc hMerge="1">
                  <a:txBody>
                    <a:bodyPr/>
                    <a:lstStyle/>
                    <a:p>
                      <a:endParaRPr kumimoji="1" lang="ja-JP" altLang="en-US"/>
                    </a:p>
                  </a:txBody>
                  <a:tcPr/>
                </a:tc>
                <a:extLst>
                  <a:ext uri="{0D108BD9-81ED-4DB2-BD59-A6C34878D82A}">
                    <a16:rowId xmlns:a16="http://schemas.microsoft.com/office/drawing/2014/main" val="1382687503"/>
                  </a:ext>
                </a:extLst>
              </a:tr>
              <a:tr h="234834">
                <a:tc rowSpan="3">
                  <a:txBody>
                    <a:bodyPr/>
                    <a:lstStyle/>
                    <a:p>
                      <a:pPr algn="ctr" fontAlgn="ctr"/>
                      <a:r>
                        <a:rPr lang="ja-JP" altLang="en-US" sz="1200" u="none" strike="noStrike">
                          <a:effectLst/>
                        </a:rPr>
                        <a:t>　</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tc>
                  <a:txBody>
                    <a:bodyPr/>
                    <a:lstStyle/>
                    <a:p>
                      <a:pPr algn="ctr" fontAlgn="ctr"/>
                      <a:r>
                        <a:rPr lang="ja-JP" altLang="en-US" sz="1200" u="none" strike="noStrike">
                          <a:effectLst/>
                        </a:rPr>
                        <a:t>部品在庫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484377943"/>
                  </a:ext>
                </a:extLst>
              </a:tr>
              <a:tr h="234834">
                <a:tc vMerge="1">
                  <a:txBody>
                    <a:bodyPr/>
                    <a:lstStyle/>
                    <a:p>
                      <a:endParaRPr kumimoji="1" lang="ja-JP" altLang="en-US"/>
                    </a:p>
                  </a:txBody>
                  <a:tcPr/>
                </a:tc>
                <a:tc>
                  <a:txBody>
                    <a:bodyPr/>
                    <a:lstStyle/>
                    <a:p>
                      <a:pPr algn="ctr" fontAlgn="ctr"/>
                      <a:r>
                        <a:rPr lang="en-US" sz="1200" u="none" strike="noStrike">
                          <a:effectLst/>
                        </a:rPr>
                        <a:t>PA IN</a:t>
                      </a:r>
                      <a:endParaRPr 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4151002467"/>
                  </a:ext>
                </a:extLst>
              </a:tr>
              <a:tr h="234834">
                <a:tc vMerge="1">
                  <a:txBody>
                    <a:bodyPr/>
                    <a:lstStyle/>
                    <a:p>
                      <a:endParaRPr kumimoji="1" lang="ja-JP" altLang="en-US"/>
                    </a:p>
                  </a:txBody>
                  <a:tcPr/>
                </a:tc>
                <a:tc>
                  <a:txBody>
                    <a:bodyPr/>
                    <a:lstStyle/>
                    <a:p>
                      <a:pPr algn="ctr" fontAlgn="ctr"/>
                      <a:r>
                        <a:rPr lang="ja-JP" altLang="en-US" sz="1200" u="none" strike="noStrike">
                          <a:effectLst/>
                        </a:rPr>
                        <a:t>ﾗｲﾝ在庫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2382305192"/>
                  </a:ext>
                </a:extLst>
              </a:tr>
              <a:tr h="268908">
                <a:tc gridSpan="2">
                  <a:txBody>
                    <a:bodyPr/>
                    <a:lstStyle/>
                    <a:p>
                      <a:pPr algn="ctr" fontAlgn="ctr"/>
                      <a:r>
                        <a:rPr lang="en-US" sz="1700" u="none" strike="noStrike">
                          <a:effectLst/>
                        </a:rPr>
                        <a:t>50100-MFJ-D404</a:t>
                      </a:r>
                      <a:endParaRPr lang="en-US" sz="1700" b="0" i="0" u="none" strike="noStrike">
                        <a:effectLst/>
                        <a:latin typeface="Meiryo UI" panose="020B0604030504040204" pitchFamily="50" charset="-128"/>
                        <a:ea typeface="Meiryo UI" panose="020B0604030504040204" pitchFamily="50" charset="-128"/>
                      </a:endParaRPr>
                    </a:p>
                  </a:txBody>
                  <a:tcPr marL="3684" marR="3684" marT="3684" marB="0" anchor="ctr"/>
                </a:tc>
                <a:tc hMerge="1">
                  <a:txBody>
                    <a:bodyPr/>
                    <a:lstStyle/>
                    <a:p>
                      <a:endParaRPr kumimoji="1" lang="ja-JP" altLang="en-US"/>
                    </a:p>
                  </a:txBody>
                  <a:tcPr/>
                </a:tc>
                <a:extLst>
                  <a:ext uri="{0D108BD9-81ED-4DB2-BD59-A6C34878D82A}">
                    <a16:rowId xmlns:a16="http://schemas.microsoft.com/office/drawing/2014/main" val="3453541348"/>
                  </a:ext>
                </a:extLst>
              </a:tr>
              <a:tr h="234834">
                <a:tc rowSpan="3">
                  <a:txBody>
                    <a:bodyPr/>
                    <a:lstStyle/>
                    <a:p>
                      <a:pPr algn="ctr" fontAlgn="ctr"/>
                      <a:r>
                        <a:rPr lang="ja-JP" altLang="en-US" sz="1200" u="none" strike="noStrike">
                          <a:effectLst/>
                        </a:rPr>
                        <a:t>　</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tc>
                  <a:txBody>
                    <a:bodyPr/>
                    <a:lstStyle/>
                    <a:p>
                      <a:pPr algn="ctr" fontAlgn="ctr"/>
                      <a:r>
                        <a:rPr lang="ja-JP" altLang="en-US" sz="1200" u="none" strike="noStrike">
                          <a:effectLst/>
                        </a:rPr>
                        <a:t>部品在庫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1672424053"/>
                  </a:ext>
                </a:extLst>
              </a:tr>
              <a:tr h="234834">
                <a:tc vMerge="1">
                  <a:txBody>
                    <a:bodyPr/>
                    <a:lstStyle/>
                    <a:p>
                      <a:endParaRPr kumimoji="1" lang="ja-JP" altLang="en-US"/>
                    </a:p>
                  </a:txBody>
                  <a:tcPr/>
                </a:tc>
                <a:tc>
                  <a:txBody>
                    <a:bodyPr/>
                    <a:lstStyle/>
                    <a:p>
                      <a:pPr algn="ctr" fontAlgn="ctr"/>
                      <a:r>
                        <a:rPr lang="en-US" sz="1200" u="none" strike="noStrike">
                          <a:effectLst/>
                        </a:rPr>
                        <a:t>PA IN</a:t>
                      </a:r>
                      <a:endParaRPr 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1049544804"/>
                  </a:ext>
                </a:extLst>
              </a:tr>
              <a:tr h="234834">
                <a:tc vMerge="1">
                  <a:txBody>
                    <a:bodyPr/>
                    <a:lstStyle/>
                    <a:p>
                      <a:endParaRPr kumimoji="1" lang="ja-JP" altLang="en-US"/>
                    </a:p>
                  </a:txBody>
                  <a:tcPr/>
                </a:tc>
                <a:tc>
                  <a:txBody>
                    <a:bodyPr/>
                    <a:lstStyle/>
                    <a:p>
                      <a:pPr algn="ctr" fontAlgn="ctr"/>
                      <a:r>
                        <a:rPr lang="ja-JP" altLang="en-US" sz="1200" u="none" strike="noStrike">
                          <a:effectLst/>
                        </a:rPr>
                        <a:t>ﾗｲﾝ在庫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133351542"/>
                  </a:ext>
                </a:extLst>
              </a:tr>
              <a:tr h="268908">
                <a:tc gridSpan="2">
                  <a:txBody>
                    <a:bodyPr/>
                    <a:lstStyle/>
                    <a:p>
                      <a:pPr algn="ctr" fontAlgn="ctr"/>
                      <a:r>
                        <a:rPr lang="en-US" sz="1700" u="none" strike="noStrike">
                          <a:effectLst/>
                        </a:rPr>
                        <a:t>50100-MKF-A201</a:t>
                      </a:r>
                      <a:endParaRPr lang="en-US" sz="1700" b="0" i="0" u="none" strike="noStrike">
                        <a:effectLst/>
                        <a:latin typeface="Meiryo UI" panose="020B0604030504040204" pitchFamily="50" charset="-128"/>
                        <a:ea typeface="Meiryo UI" panose="020B0604030504040204" pitchFamily="50" charset="-128"/>
                      </a:endParaRPr>
                    </a:p>
                  </a:txBody>
                  <a:tcPr marL="3684" marR="3684" marT="3684" marB="0" anchor="ctr"/>
                </a:tc>
                <a:tc hMerge="1">
                  <a:txBody>
                    <a:bodyPr/>
                    <a:lstStyle/>
                    <a:p>
                      <a:endParaRPr kumimoji="1" lang="ja-JP" altLang="en-US"/>
                    </a:p>
                  </a:txBody>
                  <a:tcPr/>
                </a:tc>
                <a:extLst>
                  <a:ext uri="{0D108BD9-81ED-4DB2-BD59-A6C34878D82A}">
                    <a16:rowId xmlns:a16="http://schemas.microsoft.com/office/drawing/2014/main" val="684235312"/>
                  </a:ext>
                </a:extLst>
              </a:tr>
              <a:tr h="234834">
                <a:tc rowSpan="3">
                  <a:txBody>
                    <a:bodyPr/>
                    <a:lstStyle/>
                    <a:p>
                      <a:pPr algn="ctr" fontAlgn="ctr"/>
                      <a:r>
                        <a:rPr lang="ja-JP" altLang="en-US" sz="1200" u="none" strike="noStrike">
                          <a:effectLst/>
                        </a:rPr>
                        <a:t>　</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tc>
                  <a:txBody>
                    <a:bodyPr/>
                    <a:lstStyle/>
                    <a:p>
                      <a:pPr algn="ctr" fontAlgn="ctr"/>
                      <a:r>
                        <a:rPr lang="ja-JP" altLang="en-US" sz="1200" u="none" strike="noStrike">
                          <a:effectLst/>
                        </a:rPr>
                        <a:t>部品在庫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464348713"/>
                  </a:ext>
                </a:extLst>
              </a:tr>
              <a:tr h="234834">
                <a:tc vMerge="1">
                  <a:txBody>
                    <a:bodyPr/>
                    <a:lstStyle/>
                    <a:p>
                      <a:endParaRPr kumimoji="1" lang="ja-JP" altLang="en-US"/>
                    </a:p>
                  </a:txBody>
                  <a:tcPr/>
                </a:tc>
                <a:tc>
                  <a:txBody>
                    <a:bodyPr/>
                    <a:lstStyle/>
                    <a:p>
                      <a:pPr algn="ctr" fontAlgn="ctr"/>
                      <a:r>
                        <a:rPr lang="en-US" sz="1200" u="none" strike="noStrike">
                          <a:effectLst/>
                        </a:rPr>
                        <a:t>PA IN</a:t>
                      </a:r>
                      <a:endParaRPr 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3467679549"/>
                  </a:ext>
                </a:extLst>
              </a:tr>
              <a:tr h="294694">
                <a:tc vMerge="1">
                  <a:txBody>
                    <a:bodyPr/>
                    <a:lstStyle/>
                    <a:p>
                      <a:endParaRPr kumimoji="1" lang="ja-JP" altLang="en-US"/>
                    </a:p>
                  </a:txBody>
                  <a:tcPr/>
                </a:tc>
                <a:tc>
                  <a:txBody>
                    <a:bodyPr/>
                    <a:lstStyle/>
                    <a:p>
                      <a:pPr algn="ctr" fontAlgn="ctr"/>
                      <a:r>
                        <a:rPr lang="ja-JP" altLang="en-US" sz="1200" u="none" strike="noStrike">
                          <a:effectLst/>
                        </a:rPr>
                        <a:t>ﾗｲﾝ在庫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3603927549"/>
                  </a:ext>
                </a:extLst>
              </a:tr>
              <a:tr h="268908">
                <a:tc gridSpan="2">
                  <a:txBody>
                    <a:bodyPr/>
                    <a:lstStyle/>
                    <a:p>
                      <a:pPr algn="ctr" fontAlgn="ctr"/>
                      <a:r>
                        <a:rPr lang="en-US" sz="1700" u="none" strike="noStrike">
                          <a:effectLst/>
                        </a:rPr>
                        <a:t>50100-MKR-DH00</a:t>
                      </a:r>
                      <a:endParaRPr lang="en-US" sz="1700" b="0" i="0" u="none" strike="noStrike">
                        <a:effectLst/>
                        <a:latin typeface="Meiryo UI" panose="020B0604030504040204" pitchFamily="50" charset="-128"/>
                        <a:ea typeface="Meiryo UI" panose="020B0604030504040204" pitchFamily="50" charset="-128"/>
                      </a:endParaRPr>
                    </a:p>
                  </a:txBody>
                  <a:tcPr marL="3684" marR="3684" marT="3684" marB="0" anchor="ctr"/>
                </a:tc>
                <a:tc hMerge="1">
                  <a:txBody>
                    <a:bodyPr/>
                    <a:lstStyle/>
                    <a:p>
                      <a:endParaRPr kumimoji="1" lang="ja-JP" altLang="en-US"/>
                    </a:p>
                  </a:txBody>
                  <a:tcPr/>
                </a:tc>
                <a:extLst>
                  <a:ext uri="{0D108BD9-81ED-4DB2-BD59-A6C34878D82A}">
                    <a16:rowId xmlns:a16="http://schemas.microsoft.com/office/drawing/2014/main" val="3090023988"/>
                  </a:ext>
                </a:extLst>
              </a:tr>
              <a:tr h="303903">
                <a:tc rowSpan="3">
                  <a:txBody>
                    <a:bodyPr/>
                    <a:lstStyle/>
                    <a:p>
                      <a:pPr algn="ctr" fontAlgn="ctr"/>
                      <a:r>
                        <a:rPr lang="ja-JP" altLang="en-US" sz="1200" u="none" strike="noStrike">
                          <a:effectLst/>
                        </a:rPr>
                        <a:t>　</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tc>
                  <a:txBody>
                    <a:bodyPr/>
                    <a:lstStyle/>
                    <a:p>
                      <a:pPr algn="ctr" fontAlgn="ctr"/>
                      <a:r>
                        <a:rPr lang="ja-JP" altLang="en-US" sz="1200" u="none" strike="noStrike">
                          <a:effectLst/>
                        </a:rPr>
                        <a:t>部品在庫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3340976554"/>
                  </a:ext>
                </a:extLst>
              </a:tr>
              <a:tr h="303903">
                <a:tc vMerge="1">
                  <a:txBody>
                    <a:bodyPr/>
                    <a:lstStyle/>
                    <a:p>
                      <a:endParaRPr kumimoji="1" lang="ja-JP" altLang="en-US"/>
                    </a:p>
                  </a:txBody>
                  <a:tcPr/>
                </a:tc>
                <a:tc>
                  <a:txBody>
                    <a:bodyPr/>
                    <a:lstStyle/>
                    <a:p>
                      <a:pPr algn="ctr" fontAlgn="ctr"/>
                      <a:r>
                        <a:rPr lang="en-US" sz="1200" u="none" strike="noStrike">
                          <a:effectLst/>
                        </a:rPr>
                        <a:t>MA IN(～16</a:t>
                      </a:r>
                      <a:r>
                        <a:rPr lang="ja-JP" altLang="en-US" sz="1200" u="none" strike="noStrike">
                          <a:effectLst/>
                        </a:rPr>
                        <a:t>時迄</a:t>
                      </a:r>
                      <a:r>
                        <a:rPr lang="en-US" altLang="ja-JP" sz="1200" u="none" strike="noStrike">
                          <a:effectLst/>
                        </a:rPr>
                        <a:t>)</a:t>
                      </a:r>
                      <a:endParaRPr lang="en-US" altLang="ja-JP" sz="1200" b="1"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1166583039"/>
                  </a:ext>
                </a:extLst>
              </a:tr>
              <a:tr h="225625">
                <a:tc vMerge="1">
                  <a:txBody>
                    <a:bodyPr/>
                    <a:lstStyle/>
                    <a:p>
                      <a:endParaRPr kumimoji="1" lang="ja-JP" altLang="en-US"/>
                    </a:p>
                  </a:txBody>
                  <a:tcPr/>
                </a:tc>
                <a:tc>
                  <a:txBody>
                    <a:bodyPr/>
                    <a:lstStyle/>
                    <a:p>
                      <a:pPr algn="ctr" fontAlgn="ctr"/>
                      <a:r>
                        <a:rPr lang="ja-JP" altLang="en-US" sz="1200" u="none" strike="noStrike">
                          <a:effectLst/>
                        </a:rPr>
                        <a:t>ﾗｲﾝ在庫</a:t>
                      </a:r>
                      <a:endParaRPr lang="ja-JP" altLang="en-US" sz="1200" b="0" i="0" u="none" strike="noStrike">
                        <a:effectLst/>
                        <a:latin typeface="Meiryo UI" panose="020B0604030504040204" pitchFamily="50" charset="-128"/>
                        <a:ea typeface="Meiryo UI" panose="020B0604030504040204" pitchFamily="50" charset="-128"/>
                      </a:endParaRPr>
                    </a:p>
                  </a:txBody>
                  <a:tcPr marL="3684" marR="3684" marT="3684" marB="0" anchor="ctr"/>
                </a:tc>
                <a:extLst>
                  <a:ext uri="{0D108BD9-81ED-4DB2-BD59-A6C34878D82A}">
                    <a16:rowId xmlns:a16="http://schemas.microsoft.com/office/drawing/2014/main" val="158240276"/>
                  </a:ext>
                </a:extLst>
              </a:tr>
              <a:tr h="268908">
                <a:tc gridSpan="2">
                  <a:txBody>
                    <a:bodyPr/>
                    <a:lstStyle/>
                    <a:p>
                      <a:pPr algn="ctr" fontAlgn="ctr"/>
                      <a:r>
                        <a:rPr lang="en-US" sz="1700" u="none" strike="noStrike">
                          <a:effectLst/>
                        </a:rPr>
                        <a:t>50100-MKR-KH00</a:t>
                      </a:r>
                      <a:endParaRPr lang="en-US" sz="1700" b="0" i="0" u="none" strike="noStrike">
                        <a:effectLst/>
                        <a:latin typeface="Meiryo UI" panose="020B0604030504040204" pitchFamily="50" charset="-128"/>
                        <a:ea typeface="Meiryo UI" panose="020B0604030504040204" pitchFamily="50" charset="-128"/>
                      </a:endParaRPr>
                    </a:p>
                  </a:txBody>
                  <a:tcPr marL="3684" marR="3684" marT="3684" marB="0" anchor="ctr"/>
                </a:tc>
                <a:tc hMerge="1">
                  <a:txBody>
                    <a:bodyPr/>
                    <a:lstStyle/>
                    <a:p>
                      <a:endParaRPr kumimoji="1" lang="ja-JP" altLang="en-US"/>
                    </a:p>
                  </a:txBody>
                  <a:tcPr/>
                </a:tc>
                <a:extLst>
                  <a:ext uri="{0D108BD9-81ED-4DB2-BD59-A6C34878D82A}">
                    <a16:rowId xmlns:a16="http://schemas.microsoft.com/office/drawing/2014/main" val="129044722"/>
                  </a:ext>
                </a:extLst>
              </a:tr>
            </a:tbl>
          </a:graphicData>
        </a:graphic>
      </p:graphicFrame>
      <p:graphicFrame>
        <p:nvGraphicFramePr>
          <p:cNvPr id="5" name="表 4">
            <a:extLst>
              <a:ext uri="{FF2B5EF4-FFF2-40B4-BE49-F238E27FC236}">
                <a16:creationId xmlns:a16="http://schemas.microsoft.com/office/drawing/2014/main" id="{95265566-EB5D-2CB6-D834-5E5D4447C0B9}"/>
              </a:ext>
            </a:extLst>
          </p:cNvPr>
          <p:cNvGraphicFramePr>
            <a:graphicFrameLocks noGrp="1"/>
          </p:cNvGraphicFramePr>
          <p:nvPr>
            <p:extLst>
              <p:ext uri="{D42A27DB-BD31-4B8C-83A1-F6EECF244321}">
                <p14:modId xmlns:p14="http://schemas.microsoft.com/office/powerpoint/2010/main" val="2901526701"/>
              </p:ext>
            </p:extLst>
          </p:nvPr>
        </p:nvGraphicFramePr>
        <p:xfrm>
          <a:off x="6096000" y="3022786"/>
          <a:ext cx="5466126" cy="1196340"/>
        </p:xfrm>
        <a:graphic>
          <a:graphicData uri="http://schemas.openxmlformats.org/drawingml/2006/table">
            <a:tbl>
              <a:tblPr>
                <a:tableStyleId>{5C22544A-7EE6-4342-B048-85BDC9FD1C3A}</a:tableStyleId>
              </a:tblPr>
              <a:tblGrid>
                <a:gridCol w="5466126">
                  <a:extLst>
                    <a:ext uri="{9D8B030D-6E8A-4147-A177-3AD203B41FA5}">
                      <a16:colId xmlns:a16="http://schemas.microsoft.com/office/drawing/2014/main" val="2251703663"/>
                    </a:ext>
                  </a:extLst>
                </a:gridCol>
              </a:tblGrid>
              <a:tr h="0">
                <a:tc>
                  <a:txBody>
                    <a:bodyPr/>
                    <a:lstStyle/>
                    <a:p>
                      <a:pPr algn="ctr" fontAlgn="ctr"/>
                      <a:r>
                        <a:rPr lang="en-US" altLang="ja-JP" sz="2600" u="none" strike="noStrike">
                          <a:effectLst/>
                        </a:rPr>
                        <a:t>SUB</a:t>
                      </a:r>
                      <a:r>
                        <a:rPr lang="ja-JP" altLang="en-US" sz="2600" u="none" strike="noStrike">
                          <a:effectLst/>
                        </a:rPr>
                        <a:t>ラインの</a:t>
                      </a:r>
                      <a:endParaRPr lang="en-US" sz="2600" u="none" strike="noStrike">
                        <a:effectLst/>
                      </a:endParaRPr>
                    </a:p>
                    <a:p>
                      <a:pPr algn="ctr" fontAlgn="ctr"/>
                      <a:r>
                        <a:rPr lang="en-US" sz="2600" u="none" strike="noStrike">
                          <a:effectLst/>
                        </a:rPr>
                        <a:t>50100-MKC-A010</a:t>
                      </a:r>
                    </a:p>
                    <a:p>
                      <a:pPr algn="ctr" fontAlgn="ctr"/>
                      <a:r>
                        <a:rPr lang="ja-JP" altLang="en-US" sz="2600" u="none" strike="noStrike">
                          <a:effectLst/>
                        </a:rPr>
                        <a:t>だけメイン１ライン制御盤で作る</a:t>
                      </a:r>
                      <a:endParaRPr lang="en-US" sz="2600" b="0" i="0" u="none" strike="noStrike">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3087788358"/>
                  </a:ext>
                </a:extLst>
              </a:tr>
            </a:tbl>
          </a:graphicData>
        </a:graphic>
      </p:graphicFrame>
      <p:sp>
        <p:nvSpPr>
          <p:cNvPr id="6" name="加算記号 5">
            <a:extLst>
              <a:ext uri="{FF2B5EF4-FFF2-40B4-BE49-F238E27FC236}">
                <a16:creationId xmlns:a16="http://schemas.microsoft.com/office/drawing/2014/main" id="{6667B37D-4ADF-0900-AB46-6449261FDAA8}"/>
              </a:ext>
            </a:extLst>
          </p:cNvPr>
          <p:cNvSpPr/>
          <p:nvPr/>
        </p:nvSpPr>
        <p:spPr>
          <a:xfrm>
            <a:off x="4608494" y="3304726"/>
            <a:ext cx="914400" cy="914400"/>
          </a:xfrm>
          <a:prstGeom prst="mathPlus">
            <a:avLst>
              <a:gd name="adj1" fmla="val 1592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85783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BC2D5D4-1E2D-0EE2-490D-B3236F619407}"/>
              </a:ext>
            </a:extLst>
          </p:cNvPr>
          <p:cNvPicPr>
            <a:picLocks noChangeAspect="1"/>
          </p:cNvPicPr>
          <p:nvPr/>
        </p:nvPicPr>
        <p:blipFill>
          <a:blip r:embed="rId2"/>
          <a:stretch>
            <a:fillRect/>
          </a:stretch>
        </p:blipFill>
        <p:spPr>
          <a:xfrm>
            <a:off x="1869440" y="966102"/>
            <a:ext cx="7428886" cy="5346091"/>
          </a:xfrm>
          <a:prstGeom prst="rect">
            <a:avLst/>
          </a:prstGeom>
        </p:spPr>
      </p:pic>
      <p:sp>
        <p:nvSpPr>
          <p:cNvPr id="6" name="テキスト ボックス 5">
            <a:extLst>
              <a:ext uri="{FF2B5EF4-FFF2-40B4-BE49-F238E27FC236}">
                <a16:creationId xmlns:a16="http://schemas.microsoft.com/office/drawing/2014/main" id="{5E45F290-F19D-0832-5557-A250DFE12139}"/>
              </a:ext>
            </a:extLst>
          </p:cNvPr>
          <p:cNvSpPr txBox="1"/>
          <p:nvPr/>
        </p:nvSpPr>
        <p:spPr>
          <a:xfrm>
            <a:off x="514109" y="510154"/>
            <a:ext cx="7320280" cy="369332"/>
          </a:xfrm>
          <a:prstGeom prst="rect">
            <a:avLst/>
          </a:prstGeom>
          <a:noFill/>
        </p:spPr>
        <p:txBody>
          <a:bodyPr wrap="square" rtlCol="0">
            <a:spAutoFit/>
          </a:bodyPr>
          <a:lstStyle/>
          <a:p>
            <a:r>
              <a:rPr kumimoji="1" lang="ja-JP" altLang="en-US"/>
              <a:t>搬入される日が決まっている　１の４</a:t>
            </a:r>
          </a:p>
        </p:txBody>
      </p:sp>
      <p:sp>
        <p:nvSpPr>
          <p:cNvPr id="7" name="正方形/長方形 6">
            <a:extLst>
              <a:ext uri="{FF2B5EF4-FFF2-40B4-BE49-F238E27FC236}">
                <a16:creationId xmlns:a16="http://schemas.microsoft.com/office/drawing/2014/main" id="{410FD600-78B4-2FAD-2CEC-3DD5EDC4769A}"/>
              </a:ext>
            </a:extLst>
          </p:cNvPr>
          <p:cNvSpPr/>
          <p:nvPr/>
        </p:nvSpPr>
        <p:spPr>
          <a:xfrm>
            <a:off x="1869440" y="1960880"/>
            <a:ext cx="7498080" cy="1584960"/>
          </a:xfrm>
          <a:prstGeom prst="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9D5DE9B2-6292-0A1D-48F3-E6EE537B0300}"/>
              </a:ext>
            </a:extLst>
          </p:cNvPr>
          <p:cNvSpPr/>
          <p:nvPr/>
        </p:nvSpPr>
        <p:spPr>
          <a:xfrm>
            <a:off x="1834843" y="4240133"/>
            <a:ext cx="7498080" cy="806000"/>
          </a:xfrm>
          <a:prstGeom prst="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a:p>
        </p:txBody>
      </p:sp>
    </p:spTree>
    <p:extLst>
      <p:ext uri="{BB962C8B-B14F-4D97-AF65-F5344CB8AC3E}">
        <p14:creationId xmlns:p14="http://schemas.microsoft.com/office/powerpoint/2010/main" val="1413781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7F38940C-A937-1AA4-B030-850DC30BCBD4}"/>
              </a:ext>
            </a:extLst>
          </p:cNvPr>
          <p:cNvSpPr/>
          <p:nvPr/>
        </p:nvSpPr>
        <p:spPr>
          <a:xfrm>
            <a:off x="2610853" y="248653"/>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3814C27D-A760-4759-2D1E-772E39772833}"/>
              </a:ext>
            </a:extLst>
          </p:cNvPr>
          <p:cNvSpPr/>
          <p:nvPr/>
        </p:nvSpPr>
        <p:spPr>
          <a:xfrm>
            <a:off x="3870159" y="248653"/>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DF09925A-A99D-512E-D9AA-B91F6AD0BC49}"/>
              </a:ext>
            </a:extLst>
          </p:cNvPr>
          <p:cNvSpPr/>
          <p:nvPr/>
        </p:nvSpPr>
        <p:spPr>
          <a:xfrm>
            <a:off x="2885574" y="1082843"/>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F37288B-CC12-C9A3-3BF3-DF7F866F832E}"/>
              </a:ext>
            </a:extLst>
          </p:cNvPr>
          <p:cNvSpPr/>
          <p:nvPr/>
        </p:nvSpPr>
        <p:spPr>
          <a:xfrm>
            <a:off x="2709111" y="1917033"/>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22F7469A-288E-773E-D1BE-CA838D7BFD64}"/>
              </a:ext>
            </a:extLst>
          </p:cNvPr>
          <p:cNvSpPr/>
          <p:nvPr/>
        </p:nvSpPr>
        <p:spPr>
          <a:xfrm>
            <a:off x="2709111" y="2590802"/>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F3C5061-D7C7-3E99-FA04-5FD46F3317F4}"/>
              </a:ext>
            </a:extLst>
          </p:cNvPr>
          <p:cNvSpPr/>
          <p:nvPr/>
        </p:nvSpPr>
        <p:spPr>
          <a:xfrm>
            <a:off x="3767890" y="2334128"/>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6D4A7091-B46A-151F-44A1-5F4DA451A8AD}"/>
              </a:ext>
            </a:extLst>
          </p:cNvPr>
          <p:cNvSpPr/>
          <p:nvPr/>
        </p:nvSpPr>
        <p:spPr>
          <a:xfrm>
            <a:off x="2885574" y="5406191"/>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D0FB2F9B-D658-8A2E-2C7A-1A4DE2D20D2C}"/>
              </a:ext>
            </a:extLst>
          </p:cNvPr>
          <p:cNvSpPr/>
          <p:nvPr/>
        </p:nvSpPr>
        <p:spPr>
          <a:xfrm>
            <a:off x="3627522" y="5406191"/>
            <a:ext cx="549442" cy="5133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645EF0B-8EB1-2C54-8C21-B85C7F819D90}"/>
              </a:ext>
            </a:extLst>
          </p:cNvPr>
          <p:cNvSpPr txBox="1"/>
          <p:nvPr/>
        </p:nvSpPr>
        <p:spPr>
          <a:xfrm>
            <a:off x="753978" y="256675"/>
            <a:ext cx="445956" cy="369332"/>
          </a:xfrm>
          <a:prstGeom prst="rect">
            <a:avLst/>
          </a:prstGeom>
          <a:noFill/>
        </p:spPr>
        <p:txBody>
          <a:bodyPr wrap="none" rtlCol="0">
            <a:spAutoFit/>
          </a:bodyPr>
          <a:lstStyle/>
          <a:p>
            <a:r>
              <a:rPr kumimoji="1" lang="en-US" altLang="ja-JP"/>
              <a:t>AL</a:t>
            </a:r>
            <a:endParaRPr kumimoji="1" lang="ja-JP" altLang="en-US"/>
          </a:p>
        </p:txBody>
      </p:sp>
      <p:sp>
        <p:nvSpPr>
          <p:cNvPr id="17" name="テキスト ボックス 16">
            <a:extLst>
              <a:ext uri="{FF2B5EF4-FFF2-40B4-BE49-F238E27FC236}">
                <a16:creationId xmlns:a16="http://schemas.microsoft.com/office/drawing/2014/main" id="{FCCC7C39-2D73-462F-FB93-95F0F3054B72}"/>
              </a:ext>
            </a:extLst>
          </p:cNvPr>
          <p:cNvSpPr txBox="1"/>
          <p:nvPr/>
        </p:nvSpPr>
        <p:spPr>
          <a:xfrm>
            <a:off x="3473299" y="1154850"/>
            <a:ext cx="914033" cy="369332"/>
          </a:xfrm>
          <a:prstGeom prst="rect">
            <a:avLst/>
          </a:prstGeom>
          <a:noFill/>
        </p:spPr>
        <p:txBody>
          <a:bodyPr wrap="none" rtlCol="0">
            <a:spAutoFit/>
          </a:bodyPr>
          <a:lstStyle/>
          <a:p>
            <a:r>
              <a:rPr kumimoji="1" lang="ja-JP" altLang="en-US"/>
              <a:t>メイン１</a:t>
            </a:r>
          </a:p>
        </p:txBody>
      </p:sp>
      <p:sp>
        <p:nvSpPr>
          <p:cNvPr id="18" name="フリーフォーム: 図形 17">
            <a:extLst>
              <a:ext uri="{FF2B5EF4-FFF2-40B4-BE49-F238E27FC236}">
                <a16:creationId xmlns:a16="http://schemas.microsoft.com/office/drawing/2014/main" id="{11F3DF97-CAA2-2EDA-3B86-052392A794A1}"/>
              </a:ext>
            </a:extLst>
          </p:cNvPr>
          <p:cNvSpPr/>
          <p:nvPr/>
        </p:nvSpPr>
        <p:spPr>
          <a:xfrm>
            <a:off x="3392904" y="1595717"/>
            <a:ext cx="1355561" cy="3786409"/>
          </a:xfrm>
          <a:custGeom>
            <a:avLst/>
            <a:gdLst>
              <a:gd name="connsiteX0" fmla="*/ 8021 w 2005264"/>
              <a:gd name="connsiteY0" fmla="*/ 8474 h 3794411"/>
              <a:gd name="connsiteX1" fmla="*/ 2005263 w 2005264"/>
              <a:gd name="connsiteY1" fmla="*/ 594011 h 3794411"/>
              <a:gd name="connsiteX2" fmla="*/ 0 w 2005264"/>
              <a:gd name="connsiteY2" fmla="*/ 3794411 h 3794411"/>
              <a:gd name="connsiteX0" fmla="*/ 8021 w 1355561"/>
              <a:gd name="connsiteY0" fmla="*/ 472 h 3786409"/>
              <a:gd name="connsiteX1" fmla="*/ 1355558 w 1355561"/>
              <a:gd name="connsiteY1" fmla="*/ 1412178 h 3786409"/>
              <a:gd name="connsiteX2" fmla="*/ 0 w 1355561"/>
              <a:gd name="connsiteY2" fmla="*/ 3786409 h 3786409"/>
            </a:gdLst>
            <a:ahLst/>
            <a:cxnLst>
              <a:cxn ang="0">
                <a:pos x="connsiteX0" y="connsiteY0"/>
              </a:cxn>
              <a:cxn ang="0">
                <a:pos x="connsiteX1" y="connsiteY1"/>
              </a:cxn>
              <a:cxn ang="0">
                <a:pos x="connsiteX2" y="connsiteY2"/>
              </a:cxn>
            </a:cxnLst>
            <a:rect l="l" t="t" r="r" b="b"/>
            <a:pathLst>
              <a:path w="1355561" h="3786409">
                <a:moveTo>
                  <a:pt x="8021" y="472"/>
                </a:moveTo>
                <a:cubicBezTo>
                  <a:pt x="1007310" y="-22254"/>
                  <a:pt x="1356895" y="781189"/>
                  <a:pt x="1355558" y="1412178"/>
                </a:cubicBezTo>
                <a:cubicBezTo>
                  <a:pt x="1354221" y="2043167"/>
                  <a:pt x="1001963" y="2501703"/>
                  <a:pt x="0" y="3786409"/>
                </a:cubicBezTo>
              </a:path>
            </a:pathLst>
          </a:custGeom>
          <a:noFill/>
          <a:ln>
            <a:tailEnd type="triangle" w="lg"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リーフォーム: 図形 18">
            <a:extLst>
              <a:ext uri="{FF2B5EF4-FFF2-40B4-BE49-F238E27FC236}">
                <a16:creationId xmlns:a16="http://schemas.microsoft.com/office/drawing/2014/main" id="{572B51B8-FA92-38EF-5FF3-FF885C2261FD}"/>
              </a:ext>
            </a:extLst>
          </p:cNvPr>
          <p:cNvSpPr/>
          <p:nvPr/>
        </p:nvSpPr>
        <p:spPr>
          <a:xfrm>
            <a:off x="3258552" y="2109063"/>
            <a:ext cx="610209" cy="297309"/>
          </a:xfrm>
          <a:custGeom>
            <a:avLst/>
            <a:gdLst>
              <a:gd name="connsiteX0" fmla="*/ 0 w 625642"/>
              <a:gd name="connsiteY0" fmla="*/ 0 h 545432"/>
              <a:gd name="connsiteX1" fmla="*/ 505326 w 625642"/>
              <a:gd name="connsiteY1" fmla="*/ 336884 h 545432"/>
              <a:gd name="connsiteX2" fmla="*/ 625642 w 625642"/>
              <a:gd name="connsiteY2" fmla="*/ 545432 h 545432"/>
            </a:gdLst>
            <a:ahLst/>
            <a:cxnLst>
              <a:cxn ang="0">
                <a:pos x="connsiteX0" y="connsiteY0"/>
              </a:cxn>
              <a:cxn ang="0">
                <a:pos x="connsiteX1" y="connsiteY1"/>
              </a:cxn>
              <a:cxn ang="0">
                <a:pos x="connsiteX2" y="connsiteY2"/>
              </a:cxn>
            </a:cxnLst>
            <a:rect l="l" t="t" r="r" b="b"/>
            <a:pathLst>
              <a:path w="625642" h="545432">
                <a:moveTo>
                  <a:pt x="0" y="0"/>
                </a:moveTo>
                <a:cubicBezTo>
                  <a:pt x="200526" y="122989"/>
                  <a:pt x="401052" y="245979"/>
                  <a:pt x="505326" y="336884"/>
                </a:cubicBezTo>
                <a:cubicBezTo>
                  <a:pt x="609600" y="427789"/>
                  <a:pt x="617621" y="486610"/>
                  <a:pt x="625642" y="545432"/>
                </a:cubicBezTo>
              </a:path>
            </a:pathLst>
          </a:custGeom>
          <a:noFill/>
          <a:ln>
            <a:tailEnd type="triangle" w="lg"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フリーフォーム: 図形 20">
            <a:extLst>
              <a:ext uri="{FF2B5EF4-FFF2-40B4-BE49-F238E27FC236}">
                <a16:creationId xmlns:a16="http://schemas.microsoft.com/office/drawing/2014/main" id="{C27315C6-16CB-FF6E-BAF7-AA41A5E2C581}"/>
              </a:ext>
            </a:extLst>
          </p:cNvPr>
          <p:cNvSpPr/>
          <p:nvPr/>
        </p:nvSpPr>
        <p:spPr>
          <a:xfrm flipV="1">
            <a:off x="3239807" y="2655445"/>
            <a:ext cx="690509" cy="115145"/>
          </a:xfrm>
          <a:custGeom>
            <a:avLst/>
            <a:gdLst>
              <a:gd name="connsiteX0" fmla="*/ 0 w 625642"/>
              <a:gd name="connsiteY0" fmla="*/ 0 h 545432"/>
              <a:gd name="connsiteX1" fmla="*/ 505326 w 625642"/>
              <a:gd name="connsiteY1" fmla="*/ 336884 h 545432"/>
              <a:gd name="connsiteX2" fmla="*/ 625642 w 625642"/>
              <a:gd name="connsiteY2" fmla="*/ 545432 h 545432"/>
            </a:gdLst>
            <a:ahLst/>
            <a:cxnLst>
              <a:cxn ang="0">
                <a:pos x="connsiteX0" y="connsiteY0"/>
              </a:cxn>
              <a:cxn ang="0">
                <a:pos x="connsiteX1" y="connsiteY1"/>
              </a:cxn>
              <a:cxn ang="0">
                <a:pos x="connsiteX2" y="connsiteY2"/>
              </a:cxn>
            </a:cxnLst>
            <a:rect l="l" t="t" r="r" b="b"/>
            <a:pathLst>
              <a:path w="625642" h="545432">
                <a:moveTo>
                  <a:pt x="0" y="0"/>
                </a:moveTo>
                <a:cubicBezTo>
                  <a:pt x="200526" y="122989"/>
                  <a:pt x="401052" y="245979"/>
                  <a:pt x="505326" y="336884"/>
                </a:cubicBezTo>
                <a:cubicBezTo>
                  <a:pt x="609600" y="427789"/>
                  <a:pt x="617621" y="486610"/>
                  <a:pt x="625642" y="545432"/>
                </a:cubicBezTo>
              </a:path>
            </a:pathLst>
          </a:custGeom>
          <a:noFill/>
          <a:ln>
            <a:tailEnd type="triangle" w="lg"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リーフォーム: 図形 21">
            <a:extLst>
              <a:ext uri="{FF2B5EF4-FFF2-40B4-BE49-F238E27FC236}">
                <a16:creationId xmlns:a16="http://schemas.microsoft.com/office/drawing/2014/main" id="{2C8DBFE3-9D1D-E7BC-F443-4A54C34B3CB4}"/>
              </a:ext>
            </a:extLst>
          </p:cNvPr>
          <p:cNvSpPr/>
          <p:nvPr/>
        </p:nvSpPr>
        <p:spPr>
          <a:xfrm>
            <a:off x="3160296" y="2679495"/>
            <a:ext cx="1434952" cy="2702631"/>
          </a:xfrm>
          <a:custGeom>
            <a:avLst/>
            <a:gdLst>
              <a:gd name="connsiteX0" fmla="*/ 8021 w 2005264"/>
              <a:gd name="connsiteY0" fmla="*/ 8474 h 3794411"/>
              <a:gd name="connsiteX1" fmla="*/ 2005263 w 2005264"/>
              <a:gd name="connsiteY1" fmla="*/ 594011 h 3794411"/>
              <a:gd name="connsiteX2" fmla="*/ 0 w 2005264"/>
              <a:gd name="connsiteY2" fmla="*/ 3794411 h 3794411"/>
              <a:gd name="connsiteX0" fmla="*/ 8021 w 1355561"/>
              <a:gd name="connsiteY0" fmla="*/ 472 h 3786409"/>
              <a:gd name="connsiteX1" fmla="*/ 1355558 w 1355561"/>
              <a:gd name="connsiteY1" fmla="*/ 1412178 h 3786409"/>
              <a:gd name="connsiteX2" fmla="*/ 0 w 1355561"/>
              <a:gd name="connsiteY2" fmla="*/ 3786409 h 3786409"/>
              <a:gd name="connsiteX0" fmla="*/ 1142262 w 1649706"/>
              <a:gd name="connsiteY0" fmla="*/ 492 h 3753012"/>
              <a:gd name="connsiteX1" fmla="*/ 1355558 w 1649706"/>
              <a:gd name="connsiteY1" fmla="*/ 1378781 h 3753012"/>
              <a:gd name="connsiteX2" fmla="*/ 0 w 1649706"/>
              <a:gd name="connsiteY2" fmla="*/ 3753012 h 3753012"/>
            </a:gdLst>
            <a:ahLst/>
            <a:cxnLst>
              <a:cxn ang="0">
                <a:pos x="connsiteX0" y="connsiteY0"/>
              </a:cxn>
              <a:cxn ang="0">
                <a:pos x="connsiteX1" y="connsiteY1"/>
              </a:cxn>
              <a:cxn ang="0">
                <a:pos x="connsiteX2" y="connsiteY2"/>
              </a:cxn>
            </a:cxnLst>
            <a:rect l="l" t="t" r="r" b="b"/>
            <a:pathLst>
              <a:path w="1649706" h="3753012">
                <a:moveTo>
                  <a:pt x="1142262" y="492"/>
                </a:moveTo>
                <a:cubicBezTo>
                  <a:pt x="2141551" y="-22234"/>
                  <a:pt x="1356895" y="747792"/>
                  <a:pt x="1355558" y="1378781"/>
                </a:cubicBezTo>
                <a:cubicBezTo>
                  <a:pt x="1354221" y="2009770"/>
                  <a:pt x="1001963" y="2468306"/>
                  <a:pt x="0" y="3753012"/>
                </a:cubicBezTo>
              </a:path>
            </a:pathLst>
          </a:custGeom>
          <a:noFill/>
          <a:ln>
            <a:tailEnd type="triangle" w="lg"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F5271203-47B3-F33A-E314-A959908D0FB0}"/>
              </a:ext>
            </a:extLst>
          </p:cNvPr>
          <p:cNvSpPr txBox="1"/>
          <p:nvPr/>
        </p:nvSpPr>
        <p:spPr>
          <a:xfrm>
            <a:off x="3392904" y="1819763"/>
            <a:ext cx="914033" cy="369332"/>
          </a:xfrm>
          <a:prstGeom prst="rect">
            <a:avLst/>
          </a:prstGeom>
          <a:noFill/>
        </p:spPr>
        <p:txBody>
          <a:bodyPr wrap="none" rtlCol="0">
            <a:spAutoFit/>
          </a:bodyPr>
          <a:lstStyle/>
          <a:p>
            <a:r>
              <a:rPr kumimoji="1" lang="ja-JP" altLang="en-US"/>
              <a:t>メイン２</a:t>
            </a:r>
          </a:p>
        </p:txBody>
      </p:sp>
      <p:sp>
        <p:nvSpPr>
          <p:cNvPr id="24" name="テキスト ボックス 23">
            <a:extLst>
              <a:ext uri="{FF2B5EF4-FFF2-40B4-BE49-F238E27FC236}">
                <a16:creationId xmlns:a16="http://schemas.microsoft.com/office/drawing/2014/main" id="{B94EA54D-5443-819F-F62B-2C2D5EAF744F}"/>
              </a:ext>
            </a:extLst>
          </p:cNvPr>
          <p:cNvSpPr txBox="1"/>
          <p:nvPr/>
        </p:nvSpPr>
        <p:spPr>
          <a:xfrm>
            <a:off x="2428557" y="-37194"/>
            <a:ext cx="1279517" cy="369332"/>
          </a:xfrm>
          <a:prstGeom prst="rect">
            <a:avLst/>
          </a:prstGeom>
          <a:noFill/>
        </p:spPr>
        <p:txBody>
          <a:bodyPr wrap="none" rtlCol="0">
            <a:spAutoFit/>
          </a:bodyPr>
          <a:lstStyle/>
          <a:p>
            <a:r>
              <a:rPr kumimoji="1" lang="ja-JP" altLang="en-US"/>
              <a:t>シートレール</a:t>
            </a:r>
          </a:p>
        </p:txBody>
      </p:sp>
      <p:sp>
        <p:nvSpPr>
          <p:cNvPr id="25" name="テキスト ボックス 24">
            <a:extLst>
              <a:ext uri="{FF2B5EF4-FFF2-40B4-BE49-F238E27FC236}">
                <a16:creationId xmlns:a16="http://schemas.microsoft.com/office/drawing/2014/main" id="{24B536BD-ECD8-8674-79D1-998588BB25AF}"/>
              </a:ext>
            </a:extLst>
          </p:cNvPr>
          <p:cNvSpPr txBox="1"/>
          <p:nvPr/>
        </p:nvSpPr>
        <p:spPr>
          <a:xfrm>
            <a:off x="4042611" y="-37194"/>
            <a:ext cx="607859" cy="369332"/>
          </a:xfrm>
          <a:prstGeom prst="rect">
            <a:avLst/>
          </a:prstGeom>
          <a:noFill/>
        </p:spPr>
        <p:txBody>
          <a:bodyPr wrap="none" rtlCol="0">
            <a:spAutoFit/>
          </a:bodyPr>
          <a:lstStyle/>
          <a:p>
            <a:r>
              <a:rPr kumimoji="1" lang="en-US" altLang="ja-JP"/>
              <a:t>SUB</a:t>
            </a:r>
            <a:endParaRPr kumimoji="1" lang="ja-JP" altLang="en-US"/>
          </a:p>
        </p:txBody>
      </p:sp>
      <p:sp>
        <p:nvSpPr>
          <p:cNvPr id="26" name="テキスト ボックス 25">
            <a:extLst>
              <a:ext uri="{FF2B5EF4-FFF2-40B4-BE49-F238E27FC236}">
                <a16:creationId xmlns:a16="http://schemas.microsoft.com/office/drawing/2014/main" id="{1C744FB8-1417-9063-CF24-7B46ECC0D5FA}"/>
              </a:ext>
            </a:extLst>
          </p:cNvPr>
          <p:cNvSpPr txBox="1"/>
          <p:nvPr/>
        </p:nvSpPr>
        <p:spPr>
          <a:xfrm>
            <a:off x="4998856" y="4507294"/>
            <a:ext cx="646331" cy="369332"/>
          </a:xfrm>
          <a:prstGeom prst="rect">
            <a:avLst/>
          </a:prstGeom>
          <a:noFill/>
        </p:spPr>
        <p:txBody>
          <a:bodyPr wrap="none" rtlCol="0">
            <a:spAutoFit/>
          </a:bodyPr>
          <a:lstStyle/>
          <a:p>
            <a:r>
              <a:rPr kumimoji="1" lang="ja-JP" altLang="en-US"/>
              <a:t>共通</a:t>
            </a:r>
          </a:p>
        </p:txBody>
      </p:sp>
      <p:sp>
        <p:nvSpPr>
          <p:cNvPr id="27" name="正方形/長方形 26">
            <a:extLst>
              <a:ext uri="{FF2B5EF4-FFF2-40B4-BE49-F238E27FC236}">
                <a16:creationId xmlns:a16="http://schemas.microsoft.com/office/drawing/2014/main" id="{15EE62A1-927B-324E-A9BD-4DFE963C27BF}"/>
              </a:ext>
            </a:extLst>
          </p:cNvPr>
          <p:cNvSpPr/>
          <p:nvPr/>
        </p:nvSpPr>
        <p:spPr>
          <a:xfrm>
            <a:off x="2963777" y="3574064"/>
            <a:ext cx="1175085" cy="157545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中かっこ 27">
            <a:extLst>
              <a:ext uri="{FF2B5EF4-FFF2-40B4-BE49-F238E27FC236}">
                <a16:creationId xmlns:a16="http://schemas.microsoft.com/office/drawing/2014/main" id="{2EB9EB1D-6CE9-5BAB-D07A-F6C094D716CC}"/>
              </a:ext>
            </a:extLst>
          </p:cNvPr>
          <p:cNvSpPr/>
          <p:nvPr/>
        </p:nvSpPr>
        <p:spPr>
          <a:xfrm>
            <a:off x="4306937" y="3488921"/>
            <a:ext cx="575879" cy="24060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A7B0911-C299-41E9-6ABF-5D725464D20E}"/>
              </a:ext>
            </a:extLst>
          </p:cNvPr>
          <p:cNvPicPr>
            <a:picLocks noChangeAspect="1"/>
          </p:cNvPicPr>
          <p:nvPr/>
        </p:nvPicPr>
        <p:blipFill>
          <a:blip r:embed="rId2"/>
          <a:stretch>
            <a:fillRect/>
          </a:stretch>
        </p:blipFill>
        <p:spPr>
          <a:xfrm>
            <a:off x="1731654" y="0"/>
            <a:ext cx="7574772" cy="6858000"/>
          </a:xfrm>
          <a:prstGeom prst="rect">
            <a:avLst/>
          </a:prstGeom>
        </p:spPr>
      </p:pic>
      <p:sp>
        <p:nvSpPr>
          <p:cNvPr id="2" name="吹き出し: 角を丸めた四角形 1">
            <a:extLst>
              <a:ext uri="{FF2B5EF4-FFF2-40B4-BE49-F238E27FC236}">
                <a16:creationId xmlns:a16="http://schemas.microsoft.com/office/drawing/2014/main" id="{F0F98FF0-2DE5-0E7E-696C-EA1F3F5C88E7}"/>
              </a:ext>
            </a:extLst>
          </p:cNvPr>
          <p:cNvSpPr/>
          <p:nvPr/>
        </p:nvSpPr>
        <p:spPr>
          <a:xfrm>
            <a:off x="6545179" y="5406191"/>
            <a:ext cx="1756610" cy="488809"/>
          </a:xfrm>
          <a:prstGeom prst="wedgeRoundRectCallout">
            <a:avLst>
              <a:gd name="adj1" fmla="val -130591"/>
              <a:gd name="adj2" fmla="val -1954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a:t>FB</a:t>
            </a:r>
            <a:r>
              <a:rPr lang="ja-JP" altLang="en-US"/>
              <a:t>加工</a:t>
            </a:r>
            <a:r>
              <a:rPr lang="en-US" altLang="ja-JP"/>
              <a:t>×2</a:t>
            </a:r>
            <a:endParaRPr kumimoji="1" lang="ja-JP" altLang="en-US"/>
          </a:p>
        </p:txBody>
      </p:sp>
      <p:cxnSp>
        <p:nvCxnSpPr>
          <p:cNvPr id="6" name="直線矢印コネクタ 5">
            <a:extLst>
              <a:ext uri="{FF2B5EF4-FFF2-40B4-BE49-F238E27FC236}">
                <a16:creationId xmlns:a16="http://schemas.microsoft.com/office/drawing/2014/main" id="{F506A83E-F3A7-66E0-5DC6-55AC26F75695}"/>
              </a:ext>
            </a:extLst>
          </p:cNvPr>
          <p:cNvCxnSpPr/>
          <p:nvPr/>
        </p:nvCxnSpPr>
        <p:spPr>
          <a:xfrm flipH="1">
            <a:off x="4355249" y="3027709"/>
            <a:ext cx="136542" cy="43714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a:extLst>
              <a:ext uri="{FF2B5EF4-FFF2-40B4-BE49-F238E27FC236}">
                <a16:creationId xmlns:a16="http://schemas.microsoft.com/office/drawing/2014/main" id="{060CA7FC-F514-AE4C-CDC8-E59A154888C3}"/>
              </a:ext>
            </a:extLst>
          </p:cNvPr>
          <p:cNvCxnSpPr>
            <a:cxnSpLocks/>
          </p:cNvCxnSpPr>
          <p:nvPr/>
        </p:nvCxnSpPr>
        <p:spPr>
          <a:xfrm>
            <a:off x="4578706" y="3039741"/>
            <a:ext cx="743315" cy="230606"/>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52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2A47D40-BEA5-0F1C-7852-C70477E760E8}"/>
              </a:ext>
            </a:extLst>
          </p:cNvPr>
          <p:cNvSpPr/>
          <p:nvPr/>
        </p:nvSpPr>
        <p:spPr>
          <a:xfrm>
            <a:off x="1580068" y="1112840"/>
            <a:ext cx="4082450" cy="1273150"/>
          </a:xfrm>
          <a:prstGeom prst="rect">
            <a:avLst/>
          </a:prstGeom>
          <a:solidFill>
            <a:schemeClr val="bg1">
              <a:lumMod val="95000"/>
            </a:schemeClr>
          </a:solidFill>
          <a:ln w="6350">
            <a:solidFill>
              <a:srgbClr val="FF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400">
              <a:solidFill>
                <a:prstClr val="black"/>
              </a:solidFill>
              <a:latin typeface="Calibri" panose="020F0502020204030204"/>
              <a:ea typeface="游ゴシック" panose="020B0400000000000000" pitchFamily="50" charset="-128"/>
            </a:endParaRPr>
          </a:p>
        </p:txBody>
      </p:sp>
      <p:sp>
        <p:nvSpPr>
          <p:cNvPr id="5" name="正方形/長方形 4">
            <a:extLst>
              <a:ext uri="{FF2B5EF4-FFF2-40B4-BE49-F238E27FC236}">
                <a16:creationId xmlns:a16="http://schemas.microsoft.com/office/drawing/2014/main" id="{1FFC180F-5333-21E7-2FD5-707DF4A9FDC4}"/>
              </a:ext>
            </a:extLst>
          </p:cNvPr>
          <p:cNvSpPr/>
          <p:nvPr/>
        </p:nvSpPr>
        <p:spPr>
          <a:xfrm>
            <a:off x="3669447" y="4373674"/>
            <a:ext cx="5511990" cy="1702705"/>
          </a:xfrm>
          <a:prstGeom prst="rect">
            <a:avLst/>
          </a:prstGeom>
          <a:solidFill>
            <a:schemeClr val="bg1">
              <a:lumMod val="95000"/>
            </a:schemeClr>
          </a:solidFill>
          <a:ln w="6350">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14F8CF89-CDE1-37C9-31DF-47DC692E69B8}"/>
              </a:ext>
            </a:extLst>
          </p:cNvPr>
          <p:cNvSpPr/>
          <p:nvPr/>
        </p:nvSpPr>
        <p:spPr>
          <a:xfrm>
            <a:off x="3643873" y="2597966"/>
            <a:ext cx="5530159" cy="1653746"/>
          </a:xfrm>
          <a:prstGeom prst="rect">
            <a:avLst/>
          </a:prstGeom>
          <a:solidFill>
            <a:schemeClr val="bg1">
              <a:lumMod val="95000"/>
            </a:schemeClr>
          </a:solidFill>
          <a:ln w="6350">
            <a:solidFill>
              <a:srgbClr val="0070C0"/>
            </a:solidFill>
          </a:ln>
          <a:effectLst>
            <a:outerShdw blurRad="381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7ACEDEE1-D646-D62E-2E47-5D28B99BC5E5}"/>
              </a:ext>
            </a:extLst>
          </p:cNvPr>
          <p:cNvSpPr/>
          <p:nvPr/>
        </p:nvSpPr>
        <p:spPr>
          <a:xfrm>
            <a:off x="3676756" y="4238852"/>
            <a:ext cx="1073478" cy="514253"/>
          </a:xfrm>
          <a:prstGeom prst="rect">
            <a:avLst/>
          </a:prstGeom>
          <a:solidFill>
            <a:schemeClr val="accent4">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Local FA(OT)</a:t>
            </a:r>
          </a:p>
        </p:txBody>
      </p:sp>
      <p:sp>
        <p:nvSpPr>
          <p:cNvPr id="8" name="正方形/長方形 7">
            <a:extLst>
              <a:ext uri="{FF2B5EF4-FFF2-40B4-BE49-F238E27FC236}">
                <a16:creationId xmlns:a16="http://schemas.microsoft.com/office/drawing/2014/main" id="{E9EDC397-A766-1F26-3410-885F89315AC2}"/>
              </a:ext>
            </a:extLst>
          </p:cNvPr>
          <p:cNvSpPr/>
          <p:nvPr/>
        </p:nvSpPr>
        <p:spPr>
          <a:xfrm>
            <a:off x="6259896" y="1120869"/>
            <a:ext cx="2320224" cy="1272542"/>
          </a:xfrm>
          <a:prstGeom prst="rect">
            <a:avLst/>
          </a:prstGeom>
          <a:solidFill>
            <a:schemeClr val="bg1">
              <a:lumMod val="95000"/>
            </a:schemeClr>
          </a:solidFill>
          <a:ln w="6350">
            <a:solidFill>
              <a:srgbClr val="FF66F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2" name="正方形/長方形 61">
            <a:extLst>
              <a:ext uri="{FF2B5EF4-FFF2-40B4-BE49-F238E27FC236}">
                <a16:creationId xmlns:a16="http://schemas.microsoft.com/office/drawing/2014/main" id="{76933F81-BB83-BBA4-176A-AEC236DAD959}"/>
              </a:ext>
            </a:extLst>
          </p:cNvPr>
          <p:cNvSpPr/>
          <p:nvPr/>
        </p:nvSpPr>
        <p:spPr>
          <a:xfrm>
            <a:off x="7096362" y="3391452"/>
            <a:ext cx="1150356" cy="678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Meiryo UI"/>
              <a:ea typeface="Meiryo UI"/>
              <a:cs typeface="+mn-cs"/>
            </a:endParaRPr>
          </a:p>
        </p:txBody>
      </p:sp>
      <p:grpSp>
        <p:nvGrpSpPr>
          <p:cNvPr id="9" name="グループ化 8">
            <a:extLst>
              <a:ext uri="{FF2B5EF4-FFF2-40B4-BE49-F238E27FC236}">
                <a16:creationId xmlns:a16="http://schemas.microsoft.com/office/drawing/2014/main" id="{766EF63A-2146-9B3E-ABE4-9C8DDF37F67F}"/>
              </a:ext>
            </a:extLst>
          </p:cNvPr>
          <p:cNvGrpSpPr/>
          <p:nvPr/>
        </p:nvGrpSpPr>
        <p:grpSpPr>
          <a:xfrm>
            <a:off x="6396815" y="1394934"/>
            <a:ext cx="674847" cy="377985"/>
            <a:chOff x="2657137" y="2772230"/>
            <a:chExt cx="674847" cy="377985"/>
          </a:xfrm>
        </p:grpSpPr>
        <p:pic>
          <p:nvPicPr>
            <p:cNvPr id="10" name="図 9">
              <a:extLst>
                <a:ext uri="{FF2B5EF4-FFF2-40B4-BE49-F238E27FC236}">
                  <a16:creationId xmlns:a16="http://schemas.microsoft.com/office/drawing/2014/main" id="{33925DD2-83B0-8CB5-F235-6DAA61F22E3F}"/>
                </a:ext>
              </a:extLst>
            </p:cNvPr>
            <p:cNvPicPr>
              <a:picLocks noChangeAspect="1"/>
            </p:cNvPicPr>
            <p:nvPr/>
          </p:nvPicPr>
          <p:blipFill rotWithShape="1">
            <a:blip r:embed="rId2"/>
            <a:srcRect l="21910" t="7907" r="21912" b="8045"/>
            <a:stretch/>
          </p:blipFill>
          <p:spPr>
            <a:xfrm>
              <a:off x="2657137" y="2772230"/>
              <a:ext cx="220144" cy="329359"/>
            </a:xfrm>
            <a:prstGeom prst="rect">
              <a:avLst/>
            </a:prstGeom>
          </p:spPr>
        </p:pic>
        <p:sp>
          <p:nvSpPr>
            <p:cNvPr id="11" name="正方形/長方形 10">
              <a:extLst>
                <a:ext uri="{FF2B5EF4-FFF2-40B4-BE49-F238E27FC236}">
                  <a16:creationId xmlns:a16="http://schemas.microsoft.com/office/drawing/2014/main" id="{30A8FA0A-2038-DCF2-63A3-37DA34AE571B}"/>
                </a:ext>
              </a:extLst>
            </p:cNvPr>
            <p:cNvSpPr/>
            <p:nvPr/>
          </p:nvSpPr>
          <p:spPr>
            <a:xfrm>
              <a:off x="2865230" y="2820627"/>
              <a:ext cx="466754" cy="32958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IoT HUB</a:t>
              </a:r>
            </a:p>
          </p:txBody>
        </p:sp>
      </p:grpSp>
      <p:sp>
        <p:nvSpPr>
          <p:cNvPr id="12" name="正方形/長方形 11">
            <a:extLst>
              <a:ext uri="{FF2B5EF4-FFF2-40B4-BE49-F238E27FC236}">
                <a16:creationId xmlns:a16="http://schemas.microsoft.com/office/drawing/2014/main" id="{12B7BA07-85BC-08BE-1D98-56AE50FA9CC6}"/>
              </a:ext>
            </a:extLst>
          </p:cNvPr>
          <p:cNvSpPr/>
          <p:nvPr/>
        </p:nvSpPr>
        <p:spPr>
          <a:xfrm>
            <a:off x="6271425" y="1053737"/>
            <a:ext cx="1245945" cy="268032"/>
          </a:xfrm>
          <a:prstGeom prst="rect">
            <a:avLst/>
          </a:prstGeom>
          <a:solidFill>
            <a:srgbClr val="FFCC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DMZ</a:t>
            </a: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NW</a:t>
            </a:r>
          </a:p>
        </p:txBody>
      </p:sp>
      <p:cxnSp>
        <p:nvCxnSpPr>
          <p:cNvPr id="13" name="直線コネクタ 12">
            <a:extLst>
              <a:ext uri="{FF2B5EF4-FFF2-40B4-BE49-F238E27FC236}">
                <a16:creationId xmlns:a16="http://schemas.microsoft.com/office/drawing/2014/main" id="{848AEBCF-5702-0286-FCED-66AF3E31D848}"/>
              </a:ext>
            </a:extLst>
          </p:cNvPr>
          <p:cNvCxnSpPr>
            <a:cxnSpLocks/>
          </p:cNvCxnSpPr>
          <p:nvPr/>
        </p:nvCxnSpPr>
        <p:spPr>
          <a:xfrm flipH="1">
            <a:off x="6122773" y="1644323"/>
            <a:ext cx="277418" cy="0"/>
          </a:xfrm>
          <a:prstGeom prst="line">
            <a:avLst/>
          </a:prstGeom>
          <a:ln w="25400">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980BF331-81AE-0110-C6EB-16AED6F11230}"/>
              </a:ext>
            </a:extLst>
          </p:cNvPr>
          <p:cNvCxnSpPr>
            <a:cxnSpLocks/>
            <a:stCxn id="20" idx="3"/>
            <a:endCxn id="17" idx="1"/>
          </p:cNvCxnSpPr>
          <p:nvPr/>
        </p:nvCxnSpPr>
        <p:spPr>
          <a:xfrm>
            <a:off x="2895543" y="1658586"/>
            <a:ext cx="2897706"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0D90A08-E88E-165E-FC90-2017431F596C}"/>
              </a:ext>
            </a:extLst>
          </p:cNvPr>
          <p:cNvSpPr/>
          <p:nvPr/>
        </p:nvSpPr>
        <p:spPr>
          <a:xfrm>
            <a:off x="1603109" y="1096408"/>
            <a:ext cx="745108" cy="268032"/>
          </a:xfrm>
          <a:prstGeom prst="rect">
            <a:avLst/>
          </a:prstGeom>
          <a:solidFill>
            <a:srgbClr val="FF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OA NW</a:t>
            </a:r>
          </a:p>
        </p:txBody>
      </p:sp>
      <p:sp>
        <p:nvSpPr>
          <p:cNvPr id="16" name="正方形/長方形 15">
            <a:extLst>
              <a:ext uri="{FF2B5EF4-FFF2-40B4-BE49-F238E27FC236}">
                <a16:creationId xmlns:a16="http://schemas.microsoft.com/office/drawing/2014/main" id="{3E10774D-703E-F2D0-AB70-5AC6DFFB7FBB}"/>
              </a:ext>
            </a:extLst>
          </p:cNvPr>
          <p:cNvSpPr/>
          <p:nvPr/>
        </p:nvSpPr>
        <p:spPr>
          <a:xfrm>
            <a:off x="3671931" y="2461643"/>
            <a:ext cx="912429" cy="514253"/>
          </a:xfrm>
          <a:prstGeom prst="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熊本</a:t>
            </a: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 NW</a:t>
            </a:r>
          </a:p>
        </p:txBody>
      </p:sp>
      <p:pic>
        <p:nvPicPr>
          <p:cNvPr id="17" name="図 16" descr="ロゴ&#10;&#10;低い精度で自動的に生成された説明">
            <a:extLst>
              <a:ext uri="{FF2B5EF4-FFF2-40B4-BE49-F238E27FC236}">
                <a16:creationId xmlns:a16="http://schemas.microsoft.com/office/drawing/2014/main" id="{3B5F6FC6-1A8E-FA1D-9861-170470670F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5793249" y="1482412"/>
            <a:ext cx="353774" cy="352347"/>
          </a:xfrm>
          <a:prstGeom prst="rect">
            <a:avLst/>
          </a:prstGeom>
        </p:spPr>
      </p:pic>
      <p:sp>
        <p:nvSpPr>
          <p:cNvPr id="18" name="正方形/長方形 17">
            <a:extLst>
              <a:ext uri="{FF2B5EF4-FFF2-40B4-BE49-F238E27FC236}">
                <a16:creationId xmlns:a16="http://schemas.microsoft.com/office/drawing/2014/main" id="{117C4085-2B44-3E86-BC55-5D8BBDCE1289}"/>
              </a:ext>
            </a:extLst>
          </p:cNvPr>
          <p:cNvSpPr/>
          <p:nvPr/>
        </p:nvSpPr>
        <p:spPr>
          <a:xfrm>
            <a:off x="7170684" y="1546860"/>
            <a:ext cx="1150356" cy="678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Meiryo UI"/>
              <a:ea typeface="Meiryo UI"/>
              <a:cs typeface="+mn-cs"/>
            </a:endParaRPr>
          </a:p>
        </p:txBody>
      </p:sp>
      <p:pic>
        <p:nvPicPr>
          <p:cNvPr id="19" name="図 18" descr="アイコン&#10;&#10;自動的に生成された説明">
            <a:extLst>
              <a:ext uri="{FF2B5EF4-FFF2-40B4-BE49-F238E27FC236}">
                <a16:creationId xmlns:a16="http://schemas.microsoft.com/office/drawing/2014/main" id="{3F5E5B7F-95C8-0B92-0B26-717799F1C13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92" t="9736" r="1733" b="10597"/>
          <a:stretch/>
        </p:blipFill>
        <p:spPr>
          <a:xfrm>
            <a:off x="2252383" y="1502474"/>
            <a:ext cx="285751" cy="240200"/>
          </a:xfrm>
          <a:prstGeom prst="rect">
            <a:avLst/>
          </a:prstGeom>
        </p:spPr>
      </p:pic>
      <p:pic>
        <p:nvPicPr>
          <p:cNvPr id="20" name="図 19">
            <a:extLst>
              <a:ext uri="{FF2B5EF4-FFF2-40B4-BE49-F238E27FC236}">
                <a16:creationId xmlns:a16="http://schemas.microsoft.com/office/drawing/2014/main" id="{16D26C4B-F563-911E-556A-945A514D9F4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72" t="13281" r="1563" b="12500"/>
          <a:stretch/>
        </p:blipFill>
        <p:spPr>
          <a:xfrm>
            <a:off x="2709389" y="1587563"/>
            <a:ext cx="186154" cy="142045"/>
          </a:xfrm>
          <a:prstGeom prst="rect">
            <a:avLst/>
          </a:prstGeom>
        </p:spPr>
      </p:pic>
      <p:sp>
        <p:nvSpPr>
          <p:cNvPr id="21" name="正方形/長方形 20">
            <a:extLst>
              <a:ext uri="{FF2B5EF4-FFF2-40B4-BE49-F238E27FC236}">
                <a16:creationId xmlns:a16="http://schemas.microsoft.com/office/drawing/2014/main" id="{2C9886CF-3F9F-6763-A82A-A56FCE5B1AD4}"/>
              </a:ext>
            </a:extLst>
          </p:cNvPr>
          <p:cNvSpPr/>
          <p:nvPr/>
        </p:nvSpPr>
        <p:spPr>
          <a:xfrm>
            <a:off x="2162362" y="1745025"/>
            <a:ext cx="465793" cy="175699"/>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標準</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p:txBody>
      </p:sp>
      <p:pic>
        <p:nvPicPr>
          <p:cNvPr id="22" name="グラフィックス 21" descr="開いたフォルダー 単色塗りつぶし">
            <a:extLst>
              <a:ext uri="{FF2B5EF4-FFF2-40B4-BE49-F238E27FC236}">
                <a16:creationId xmlns:a16="http://schemas.microsoft.com/office/drawing/2014/main" id="{AAA622F0-31F3-163D-3A3D-57DBA309A6C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75947" y="1438083"/>
            <a:ext cx="196258" cy="196258"/>
          </a:xfrm>
          <a:prstGeom prst="rect">
            <a:avLst/>
          </a:prstGeom>
        </p:spPr>
      </p:pic>
      <p:pic>
        <p:nvPicPr>
          <p:cNvPr id="23" name="図 22">
            <a:extLst>
              <a:ext uri="{FF2B5EF4-FFF2-40B4-BE49-F238E27FC236}">
                <a16:creationId xmlns:a16="http://schemas.microsoft.com/office/drawing/2014/main" id="{67FB55BF-E90C-4B4B-F707-CEC8D5E5DF8F}"/>
              </a:ext>
            </a:extLst>
          </p:cNvPr>
          <p:cNvPicPr>
            <a:picLocks noChangeAspect="1"/>
          </p:cNvPicPr>
          <p:nvPr/>
        </p:nvPicPr>
        <p:blipFill rotWithShape="1">
          <a:blip r:embed="rId2"/>
          <a:srcRect l="21910" t="7907" r="21912" b="8045"/>
          <a:stretch/>
        </p:blipFill>
        <p:spPr>
          <a:xfrm>
            <a:off x="6617553" y="3782727"/>
            <a:ext cx="233759" cy="349729"/>
          </a:xfrm>
          <a:prstGeom prst="rect">
            <a:avLst/>
          </a:prstGeom>
        </p:spPr>
      </p:pic>
      <p:sp>
        <p:nvSpPr>
          <p:cNvPr id="24" name="正方形/長方形 23">
            <a:extLst>
              <a:ext uri="{FF2B5EF4-FFF2-40B4-BE49-F238E27FC236}">
                <a16:creationId xmlns:a16="http://schemas.microsoft.com/office/drawing/2014/main" id="{842C6D44-2997-C233-2085-AEFA7E6F407A}"/>
              </a:ext>
            </a:extLst>
          </p:cNvPr>
          <p:cNvSpPr/>
          <p:nvPr/>
        </p:nvSpPr>
        <p:spPr>
          <a:xfrm>
            <a:off x="6999424" y="3265116"/>
            <a:ext cx="923683" cy="175699"/>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FAPC</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25" name="図 24" descr="ロゴ&#10;&#10;低い精度で自動的に生成された説明">
            <a:extLst>
              <a:ext uri="{FF2B5EF4-FFF2-40B4-BE49-F238E27FC236}">
                <a16:creationId xmlns:a16="http://schemas.microsoft.com/office/drawing/2014/main" id="{ECE97262-8F31-4984-1227-65F8504D37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6634048" y="4265588"/>
            <a:ext cx="203188" cy="202368"/>
          </a:xfrm>
          <a:prstGeom prst="rect">
            <a:avLst/>
          </a:prstGeom>
        </p:spPr>
      </p:pic>
      <p:cxnSp>
        <p:nvCxnSpPr>
          <p:cNvPr id="26" name="直線コネクタ 25">
            <a:extLst>
              <a:ext uri="{FF2B5EF4-FFF2-40B4-BE49-F238E27FC236}">
                <a16:creationId xmlns:a16="http://schemas.microsoft.com/office/drawing/2014/main" id="{B888C860-EF42-ED56-3AFA-78BA4E0A3CF2}"/>
              </a:ext>
            </a:extLst>
          </p:cNvPr>
          <p:cNvCxnSpPr>
            <a:cxnSpLocks/>
            <a:endCxn id="36" idx="1"/>
          </p:cNvCxnSpPr>
          <p:nvPr/>
        </p:nvCxnSpPr>
        <p:spPr>
          <a:xfrm>
            <a:off x="6740060" y="4467295"/>
            <a:ext cx="0" cy="482238"/>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27" name="図 26">
            <a:extLst>
              <a:ext uri="{FF2B5EF4-FFF2-40B4-BE49-F238E27FC236}">
                <a16:creationId xmlns:a16="http://schemas.microsoft.com/office/drawing/2014/main" id="{7022316E-0BB8-6E6A-F9CA-5C898122090E}"/>
              </a:ext>
            </a:extLst>
          </p:cNvPr>
          <p:cNvPicPr>
            <a:picLocks noChangeAspect="1"/>
          </p:cNvPicPr>
          <p:nvPr/>
        </p:nvPicPr>
        <p:blipFill>
          <a:blip r:embed="rId8"/>
          <a:stretch>
            <a:fillRect/>
          </a:stretch>
        </p:blipFill>
        <p:spPr>
          <a:xfrm>
            <a:off x="6597185" y="5310932"/>
            <a:ext cx="285751" cy="190501"/>
          </a:xfrm>
          <a:prstGeom prst="rect">
            <a:avLst/>
          </a:prstGeom>
        </p:spPr>
      </p:pic>
      <p:sp>
        <p:nvSpPr>
          <p:cNvPr id="28" name="正方形/長方形 27">
            <a:extLst>
              <a:ext uri="{FF2B5EF4-FFF2-40B4-BE49-F238E27FC236}">
                <a16:creationId xmlns:a16="http://schemas.microsoft.com/office/drawing/2014/main" id="{CEB6F15F-D72A-8841-5B30-55B54DEC6200}"/>
              </a:ext>
            </a:extLst>
          </p:cNvPr>
          <p:cNvSpPr/>
          <p:nvPr/>
        </p:nvSpPr>
        <p:spPr>
          <a:xfrm>
            <a:off x="6869338" y="5840339"/>
            <a:ext cx="475208" cy="329588"/>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溶接設備</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正方形/長方形 28">
            <a:extLst>
              <a:ext uri="{FF2B5EF4-FFF2-40B4-BE49-F238E27FC236}">
                <a16:creationId xmlns:a16="http://schemas.microsoft.com/office/drawing/2014/main" id="{E454F3EA-1148-C894-182E-0490B9BF7CFE}"/>
              </a:ext>
            </a:extLst>
          </p:cNvPr>
          <p:cNvSpPr/>
          <p:nvPr/>
        </p:nvSpPr>
        <p:spPr>
          <a:xfrm>
            <a:off x="6745834" y="5439878"/>
            <a:ext cx="163149" cy="206477"/>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M/C</a:t>
            </a:r>
          </a:p>
        </p:txBody>
      </p:sp>
      <p:sp>
        <p:nvSpPr>
          <p:cNvPr id="30" name="正方形/長方形 29">
            <a:extLst>
              <a:ext uri="{FF2B5EF4-FFF2-40B4-BE49-F238E27FC236}">
                <a16:creationId xmlns:a16="http://schemas.microsoft.com/office/drawing/2014/main" id="{94A9FAD9-9E2D-ED42-8E02-C442A05C2AE7}"/>
              </a:ext>
            </a:extLst>
          </p:cNvPr>
          <p:cNvSpPr/>
          <p:nvPr/>
        </p:nvSpPr>
        <p:spPr>
          <a:xfrm>
            <a:off x="6764444" y="4405740"/>
            <a:ext cx="263896" cy="206477"/>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期</a:t>
            </a: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FW</a:t>
            </a:r>
          </a:p>
        </p:txBody>
      </p:sp>
      <p:cxnSp>
        <p:nvCxnSpPr>
          <p:cNvPr id="31" name="直線コネクタ 594">
            <a:extLst>
              <a:ext uri="{FF2B5EF4-FFF2-40B4-BE49-F238E27FC236}">
                <a16:creationId xmlns:a16="http://schemas.microsoft.com/office/drawing/2014/main" id="{3B7660D7-264E-9410-E76B-760C4761F2DD}"/>
              </a:ext>
            </a:extLst>
          </p:cNvPr>
          <p:cNvCxnSpPr>
            <a:cxnSpLocks/>
            <a:stCxn id="27" idx="2"/>
            <a:endCxn id="50" idx="0"/>
          </p:cNvCxnSpPr>
          <p:nvPr/>
        </p:nvCxnSpPr>
        <p:spPr>
          <a:xfrm>
            <a:off x="6740061" y="5501433"/>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線コネクタ 594">
            <a:extLst>
              <a:ext uri="{FF2B5EF4-FFF2-40B4-BE49-F238E27FC236}">
                <a16:creationId xmlns:a16="http://schemas.microsoft.com/office/drawing/2014/main" id="{F4375CBD-3E0E-D957-3F02-ADFAC092B567}"/>
              </a:ext>
            </a:extLst>
          </p:cNvPr>
          <p:cNvCxnSpPr>
            <a:cxnSpLocks/>
            <a:stCxn id="40" idx="2"/>
            <a:endCxn id="53" idx="0"/>
          </p:cNvCxnSpPr>
          <p:nvPr/>
        </p:nvCxnSpPr>
        <p:spPr>
          <a:xfrm>
            <a:off x="7111877" y="5501433"/>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B2F96B58-7AA1-813D-5C0C-2ABB076FEE1A}"/>
              </a:ext>
            </a:extLst>
          </p:cNvPr>
          <p:cNvSpPr/>
          <p:nvPr/>
        </p:nvSpPr>
        <p:spPr>
          <a:xfrm>
            <a:off x="7127798" y="5437228"/>
            <a:ext cx="163149" cy="206477"/>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Multi</a:t>
            </a:r>
          </a:p>
        </p:txBody>
      </p:sp>
      <p:cxnSp>
        <p:nvCxnSpPr>
          <p:cNvPr id="34" name="直線コネクタ 594">
            <a:extLst>
              <a:ext uri="{FF2B5EF4-FFF2-40B4-BE49-F238E27FC236}">
                <a16:creationId xmlns:a16="http://schemas.microsoft.com/office/drawing/2014/main" id="{64728777-7935-FDD1-1EC5-7821BD702970}"/>
              </a:ext>
            </a:extLst>
          </p:cNvPr>
          <p:cNvCxnSpPr>
            <a:cxnSpLocks/>
            <a:stCxn id="41" idx="2"/>
            <a:endCxn id="56" idx="0"/>
          </p:cNvCxnSpPr>
          <p:nvPr/>
        </p:nvCxnSpPr>
        <p:spPr>
          <a:xfrm>
            <a:off x="7481812" y="5501433"/>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 name="グループ化 34">
            <a:extLst>
              <a:ext uri="{FF2B5EF4-FFF2-40B4-BE49-F238E27FC236}">
                <a16:creationId xmlns:a16="http://schemas.microsoft.com/office/drawing/2014/main" id="{20FAC364-918D-2394-69E7-CDEBC3A29F3D}"/>
              </a:ext>
            </a:extLst>
          </p:cNvPr>
          <p:cNvGrpSpPr/>
          <p:nvPr/>
        </p:nvGrpSpPr>
        <p:grpSpPr>
          <a:xfrm rot="2700000">
            <a:off x="6656401" y="4949533"/>
            <a:ext cx="167318" cy="167318"/>
            <a:chOff x="9508056" y="2644480"/>
            <a:chExt cx="233759" cy="233759"/>
          </a:xfrm>
        </p:grpSpPr>
        <p:sp>
          <p:nvSpPr>
            <p:cNvPr id="36" name="楕円 35">
              <a:extLst>
                <a:ext uri="{FF2B5EF4-FFF2-40B4-BE49-F238E27FC236}">
                  <a16:creationId xmlns:a16="http://schemas.microsoft.com/office/drawing/2014/main" id="{30E031DB-C11A-E4C6-96E8-176FD2A5FD9E}"/>
                </a:ext>
              </a:extLst>
            </p:cNvPr>
            <p:cNvSpPr/>
            <p:nvPr/>
          </p:nvSpPr>
          <p:spPr>
            <a:xfrm>
              <a:off x="9508056" y="2644480"/>
              <a:ext cx="233759" cy="233759"/>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solidFill>
                  <a:schemeClr val="tx1"/>
                </a:solidFill>
              </a:endParaRPr>
            </a:p>
          </p:txBody>
        </p:sp>
        <p:cxnSp>
          <p:nvCxnSpPr>
            <p:cNvPr id="37" name="直線矢印コネクタ 36">
              <a:extLst>
                <a:ext uri="{FF2B5EF4-FFF2-40B4-BE49-F238E27FC236}">
                  <a16:creationId xmlns:a16="http://schemas.microsoft.com/office/drawing/2014/main" id="{C7C2B40E-F33C-ADAE-47AA-1AC7A11657C5}"/>
                </a:ext>
              </a:extLst>
            </p:cNvPr>
            <p:cNvCxnSpPr>
              <a:cxnSpLocks/>
              <a:stCxn id="36" idx="2"/>
              <a:endCxn id="36" idx="6"/>
            </p:cNvCxnSpPr>
            <p:nvPr/>
          </p:nvCxnSpPr>
          <p:spPr>
            <a:xfrm>
              <a:off x="9508056" y="2761360"/>
              <a:ext cx="233759" cy="0"/>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F8BD4CFC-F01A-BF93-AA23-8ABE334B8572}"/>
                </a:ext>
              </a:extLst>
            </p:cNvPr>
            <p:cNvCxnSpPr>
              <a:cxnSpLocks/>
              <a:stCxn id="36" idx="0"/>
              <a:endCxn id="36" idx="4"/>
            </p:cNvCxnSpPr>
            <p:nvPr/>
          </p:nvCxnSpPr>
          <p:spPr>
            <a:xfrm>
              <a:off x="9624936" y="2644480"/>
              <a:ext cx="0" cy="233759"/>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cxnSp>
        <p:nvCxnSpPr>
          <p:cNvPr id="39" name="直線コネクタ 594">
            <a:extLst>
              <a:ext uri="{FF2B5EF4-FFF2-40B4-BE49-F238E27FC236}">
                <a16:creationId xmlns:a16="http://schemas.microsoft.com/office/drawing/2014/main" id="{293D8D0B-E187-8DE7-4E7F-30B48C001416}"/>
              </a:ext>
            </a:extLst>
          </p:cNvPr>
          <p:cNvCxnSpPr>
            <a:cxnSpLocks/>
            <a:endCxn id="27" idx="1"/>
          </p:cNvCxnSpPr>
          <p:nvPr/>
        </p:nvCxnSpPr>
        <p:spPr>
          <a:xfrm rot="16200000" flipH="1">
            <a:off x="6495858" y="5304855"/>
            <a:ext cx="88199" cy="114456"/>
          </a:xfrm>
          <a:prstGeom prst="bentConnector2">
            <a:avLst/>
          </a:prstGeom>
          <a:ln w="127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0" name="図 39">
            <a:extLst>
              <a:ext uri="{FF2B5EF4-FFF2-40B4-BE49-F238E27FC236}">
                <a16:creationId xmlns:a16="http://schemas.microsoft.com/office/drawing/2014/main" id="{91401F23-CF6C-794A-2A00-26A80CBC73EB}"/>
              </a:ext>
            </a:extLst>
          </p:cNvPr>
          <p:cNvPicPr>
            <a:picLocks noChangeAspect="1"/>
          </p:cNvPicPr>
          <p:nvPr/>
        </p:nvPicPr>
        <p:blipFill>
          <a:blip r:embed="rId8"/>
          <a:stretch>
            <a:fillRect/>
          </a:stretch>
        </p:blipFill>
        <p:spPr>
          <a:xfrm>
            <a:off x="6969001" y="5310932"/>
            <a:ext cx="285751" cy="190501"/>
          </a:xfrm>
          <a:prstGeom prst="rect">
            <a:avLst/>
          </a:prstGeom>
        </p:spPr>
      </p:pic>
      <p:pic>
        <p:nvPicPr>
          <p:cNvPr id="41" name="図 40">
            <a:extLst>
              <a:ext uri="{FF2B5EF4-FFF2-40B4-BE49-F238E27FC236}">
                <a16:creationId xmlns:a16="http://schemas.microsoft.com/office/drawing/2014/main" id="{F008C530-C7E8-CA76-6D5B-A45C3E453988}"/>
              </a:ext>
            </a:extLst>
          </p:cNvPr>
          <p:cNvPicPr>
            <a:picLocks noChangeAspect="1"/>
          </p:cNvPicPr>
          <p:nvPr/>
        </p:nvPicPr>
        <p:blipFill>
          <a:blip r:embed="rId8"/>
          <a:stretch>
            <a:fillRect/>
          </a:stretch>
        </p:blipFill>
        <p:spPr>
          <a:xfrm>
            <a:off x="7338936" y="5310932"/>
            <a:ext cx="285751" cy="190501"/>
          </a:xfrm>
          <a:prstGeom prst="rect">
            <a:avLst/>
          </a:prstGeom>
        </p:spPr>
      </p:pic>
      <p:sp>
        <p:nvSpPr>
          <p:cNvPr id="42" name="正方形/長方形 41">
            <a:extLst>
              <a:ext uri="{FF2B5EF4-FFF2-40B4-BE49-F238E27FC236}">
                <a16:creationId xmlns:a16="http://schemas.microsoft.com/office/drawing/2014/main" id="{9E060180-6D2D-78BB-7460-3D61398BF83E}"/>
              </a:ext>
            </a:extLst>
          </p:cNvPr>
          <p:cNvSpPr/>
          <p:nvPr/>
        </p:nvSpPr>
        <p:spPr>
          <a:xfrm>
            <a:off x="7493115" y="5437228"/>
            <a:ext cx="189764" cy="206477"/>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新ライン</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3" name="直線コネクタ 594">
            <a:extLst>
              <a:ext uri="{FF2B5EF4-FFF2-40B4-BE49-F238E27FC236}">
                <a16:creationId xmlns:a16="http://schemas.microsoft.com/office/drawing/2014/main" id="{F8348B49-E773-2D10-8B54-43F05C86487F}"/>
              </a:ext>
            </a:extLst>
          </p:cNvPr>
          <p:cNvCxnSpPr>
            <a:cxnSpLocks/>
            <a:stCxn id="36" idx="5"/>
            <a:endCxn id="27" idx="0"/>
          </p:cNvCxnSpPr>
          <p:nvPr/>
        </p:nvCxnSpPr>
        <p:spPr>
          <a:xfrm>
            <a:off x="6740060" y="5116851"/>
            <a:ext cx="1" cy="19408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CC006615-886F-0266-993E-5835537201EA}"/>
              </a:ext>
            </a:extLst>
          </p:cNvPr>
          <p:cNvCxnSpPr>
            <a:cxnSpLocks/>
          </p:cNvCxnSpPr>
          <p:nvPr/>
        </p:nvCxnSpPr>
        <p:spPr>
          <a:xfrm flipH="1">
            <a:off x="6746876" y="5183207"/>
            <a:ext cx="739910"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線コネクタ 594">
            <a:extLst>
              <a:ext uri="{FF2B5EF4-FFF2-40B4-BE49-F238E27FC236}">
                <a16:creationId xmlns:a16="http://schemas.microsoft.com/office/drawing/2014/main" id="{185E86EF-11E7-BA66-1D8F-261C7637F9CB}"/>
              </a:ext>
            </a:extLst>
          </p:cNvPr>
          <p:cNvCxnSpPr>
            <a:cxnSpLocks/>
          </p:cNvCxnSpPr>
          <p:nvPr/>
        </p:nvCxnSpPr>
        <p:spPr>
          <a:xfrm>
            <a:off x="7099971" y="5189854"/>
            <a:ext cx="0" cy="127044"/>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線コネクタ 594">
            <a:extLst>
              <a:ext uri="{FF2B5EF4-FFF2-40B4-BE49-F238E27FC236}">
                <a16:creationId xmlns:a16="http://schemas.microsoft.com/office/drawing/2014/main" id="{4D8AF393-EF0F-83F1-361D-605DBD4B9C4F}"/>
              </a:ext>
            </a:extLst>
          </p:cNvPr>
          <p:cNvCxnSpPr>
            <a:cxnSpLocks/>
          </p:cNvCxnSpPr>
          <p:nvPr/>
        </p:nvCxnSpPr>
        <p:spPr>
          <a:xfrm>
            <a:off x="7476674" y="5189854"/>
            <a:ext cx="0" cy="127044"/>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594">
            <a:extLst>
              <a:ext uri="{FF2B5EF4-FFF2-40B4-BE49-F238E27FC236}">
                <a16:creationId xmlns:a16="http://schemas.microsoft.com/office/drawing/2014/main" id="{E80027B8-1D1D-490B-F0CD-996DC40B66DC}"/>
              </a:ext>
            </a:extLst>
          </p:cNvPr>
          <p:cNvCxnSpPr>
            <a:cxnSpLocks/>
          </p:cNvCxnSpPr>
          <p:nvPr/>
        </p:nvCxnSpPr>
        <p:spPr>
          <a:xfrm>
            <a:off x="7040747" y="4926149"/>
            <a:ext cx="0" cy="263705"/>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nvGrpSpPr>
          <p:cNvPr id="48" name="グループ化 47">
            <a:extLst>
              <a:ext uri="{FF2B5EF4-FFF2-40B4-BE49-F238E27FC236}">
                <a16:creationId xmlns:a16="http://schemas.microsoft.com/office/drawing/2014/main" id="{89978D49-9341-83C1-EDA5-0AA6D2FAB259}"/>
              </a:ext>
            </a:extLst>
          </p:cNvPr>
          <p:cNvGrpSpPr/>
          <p:nvPr/>
        </p:nvGrpSpPr>
        <p:grpSpPr>
          <a:xfrm>
            <a:off x="6621433" y="5655394"/>
            <a:ext cx="237255" cy="237255"/>
            <a:chOff x="7871382" y="2980275"/>
            <a:chExt cx="269553" cy="269553"/>
          </a:xfrm>
        </p:grpSpPr>
        <p:pic>
          <p:nvPicPr>
            <p:cNvPr id="49" name="図 48">
              <a:extLst>
                <a:ext uri="{FF2B5EF4-FFF2-40B4-BE49-F238E27FC236}">
                  <a16:creationId xmlns:a16="http://schemas.microsoft.com/office/drawing/2014/main" id="{5110E339-C25B-7268-B7F5-D5029A932B77}"/>
                </a:ext>
              </a:extLst>
            </p:cNvPr>
            <p:cNvPicPr>
              <a:picLocks noChangeAspect="1"/>
            </p:cNvPicPr>
            <p:nvPr/>
          </p:nvPicPr>
          <p:blipFill>
            <a:blip r:embed="rId9"/>
            <a:stretch>
              <a:fillRect/>
            </a:stretch>
          </p:blipFill>
          <p:spPr>
            <a:xfrm>
              <a:off x="8010643" y="3151478"/>
              <a:ext cx="119997" cy="74797"/>
            </a:xfrm>
            <a:prstGeom prst="rect">
              <a:avLst/>
            </a:prstGeom>
          </p:spPr>
        </p:pic>
        <p:pic>
          <p:nvPicPr>
            <p:cNvPr id="50" name="グラフィックス 49" descr="ロボット ハンド 単色塗りつぶし">
              <a:extLst>
                <a:ext uri="{FF2B5EF4-FFF2-40B4-BE49-F238E27FC236}">
                  <a16:creationId xmlns:a16="http://schemas.microsoft.com/office/drawing/2014/main" id="{73C76B1E-35BE-9BD0-7D02-F7F522C33DC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71382" y="2980275"/>
              <a:ext cx="269553" cy="269553"/>
            </a:xfrm>
            <a:prstGeom prst="rect">
              <a:avLst/>
            </a:prstGeom>
          </p:spPr>
        </p:pic>
      </p:grpSp>
      <p:grpSp>
        <p:nvGrpSpPr>
          <p:cNvPr id="51" name="グループ化 50">
            <a:extLst>
              <a:ext uri="{FF2B5EF4-FFF2-40B4-BE49-F238E27FC236}">
                <a16:creationId xmlns:a16="http://schemas.microsoft.com/office/drawing/2014/main" id="{1C0F8E03-4AEF-E348-F2A7-A3619FF5B9B6}"/>
              </a:ext>
            </a:extLst>
          </p:cNvPr>
          <p:cNvGrpSpPr/>
          <p:nvPr/>
        </p:nvGrpSpPr>
        <p:grpSpPr>
          <a:xfrm>
            <a:off x="6993249" y="5655394"/>
            <a:ext cx="237255" cy="237255"/>
            <a:chOff x="7871382" y="2980275"/>
            <a:chExt cx="269553" cy="269553"/>
          </a:xfrm>
        </p:grpSpPr>
        <p:pic>
          <p:nvPicPr>
            <p:cNvPr id="52" name="図 51">
              <a:extLst>
                <a:ext uri="{FF2B5EF4-FFF2-40B4-BE49-F238E27FC236}">
                  <a16:creationId xmlns:a16="http://schemas.microsoft.com/office/drawing/2014/main" id="{D74B7089-262C-E59F-D559-DEC1D46ACF52}"/>
                </a:ext>
              </a:extLst>
            </p:cNvPr>
            <p:cNvPicPr>
              <a:picLocks noChangeAspect="1"/>
            </p:cNvPicPr>
            <p:nvPr/>
          </p:nvPicPr>
          <p:blipFill>
            <a:blip r:embed="rId9"/>
            <a:stretch>
              <a:fillRect/>
            </a:stretch>
          </p:blipFill>
          <p:spPr>
            <a:xfrm>
              <a:off x="8010643" y="3151478"/>
              <a:ext cx="119997" cy="74797"/>
            </a:xfrm>
            <a:prstGeom prst="rect">
              <a:avLst/>
            </a:prstGeom>
          </p:spPr>
        </p:pic>
        <p:pic>
          <p:nvPicPr>
            <p:cNvPr id="53" name="グラフィックス 52" descr="ロボット ハンド 単色塗りつぶし">
              <a:extLst>
                <a:ext uri="{FF2B5EF4-FFF2-40B4-BE49-F238E27FC236}">
                  <a16:creationId xmlns:a16="http://schemas.microsoft.com/office/drawing/2014/main" id="{95A3B73E-25D8-39E8-9744-B3CB2A3E456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71382" y="2980275"/>
              <a:ext cx="269553" cy="269553"/>
            </a:xfrm>
            <a:prstGeom prst="rect">
              <a:avLst/>
            </a:prstGeom>
          </p:spPr>
        </p:pic>
      </p:grpSp>
      <p:grpSp>
        <p:nvGrpSpPr>
          <p:cNvPr id="54" name="グループ化 53">
            <a:extLst>
              <a:ext uri="{FF2B5EF4-FFF2-40B4-BE49-F238E27FC236}">
                <a16:creationId xmlns:a16="http://schemas.microsoft.com/office/drawing/2014/main" id="{35577BF4-2ED1-BD28-3CBB-CA01A9834574}"/>
              </a:ext>
            </a:extLst>
          </p:cNvPr>
          <p:cNvGrpSpPr/>
          <p:nvPr/>
        </p:nvGrpSpPr>
        <p:grpSpPr>
          <a:xfrm>
            <a:off x="7363184" y="5655394"/>
            <a:ext cx="237255" cy="237255"/>
            <a:chOff x="7871382" y="2980275"/>
            <a:chExt cx="269553" cy="269553"/>
          </a:xfrm>
        </p:grpSpPr>
        <p:pic>
          <p:nvPicPr>
            <p:cNvPr id="55" name="図 54">
              <a:extLst>
                <a:ext uri="{FF2B5EF4-FFF2-40B4-BE49-F238E27FC236}">
                  <a16:creationId xmlns:a16="http://schemas.microsoft.com/office/drawing/2014/main" id="{1BD4B1DE-91B4-E472-D414-AA63B911D351}"/>
                </a:ext>
              </a:extLst>
            </p:cNvPr>
            <p:cNvPicPr>
              <a:picLocks noChangeAspect="1"/>
            </p:cNvPicPr>
            <p:nvPr/>
          </p:nvPicPr>
          <p:blipFill>
            <a:blip r:embed="rId9"/>
            <a:stretch>
              <a:fillRect/>
            </a:stretch>
          </p:blipFill>
          <p:spPr>
            <a:xfrm>
              <a:off x="8010643" y="3151478"/>
              <a:ext cx="119997" cy="74797"/>
            </a:xfrm>
            <a:prstGeom prst="rect">
              <a:avLst/>
            </a:prstGeom>
          </p:spPr>
        </p:pic>
        <p:pic>
          <p:nvPicPr>
            <p:cNvPr id="56" name="グラフィックス 55" descr="ロボット ハンド 単色塗りつぶし">
              <a:extLst>
                <a:ext uri="{FF2B5EF4-FFF2-40B4-BE49-F238E27FC236}">
                  <a16:creationId xmlns:a16="http://schemas.microsoft.com/office/drawing/2014/main" id="{899E8B6E-2FEC-DD16-A282-C0C594E734D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71382" y="2980275"/>
              <a:ext cx="269553" cy="269553"/>
            </a:xfrm>
            <a:prstGeom prst="rect">
              <a:avLst/>
            </a:prstGeom>
          </p:spPr>
        </p:pic>
      </p:grpSp>
      <p:pic>
        <p:nvPicPr>
          <p:cNvPr id="57" name="図 56">
            <a:extLst>
              <a:ext uri="{FF2B5EF4-FFF2-40B4-BE49-F238E27FC236}">
                <a16:creationId xmlns:a16="http://schemas.microsoft.com/office/drawing/2014/main" id="{DE14E451-6F5C-25B0-411E-07D9C7602C5B}"/>
              </a:ext>
            </a:extLst>
          </p:cNvPr>
          <p:cNvPicPr>
            <a:picLocks noChangeAspect="1"/>
          </p:cNvPicPr>
          <p:nvPr/>
        </p:nvPicPr>
        <p:blipFill rotWithShape="1">
          <a:blip r:embed="rId2"/>
          <a:srcRect l="21910" t="7907" r="21912" b="8045"/>
          <a:stretch/>
        </p:blipFill>
        <p:spPr>
          <a:xfrm>
            <a:off x="6967348" y="4677102"/>
            <a:ext cx="166463" cy="249047"/>
          </a:xfrm>
          <a:prstGeom prst="rect">
            <a:avLst/>
          </a:prstGeom>
        </p:spPr>
      </p:pic>
      <p:sp>
        <p:nvSpPr>
          <p:cNvPr id="58" name="正方形/長方形 57">
            <a:extLst>
              <a:ext uri="{FF2B5EF4-FFF2-40B4-BE49-F238E27FC236}">
                <a16:creationId xmlns:a16="http://schemas.microsoft.com/office/drawing/2014/main" id="{D615CA60-EFAE-F9A6-166B-626A8F777CA9}"/>
              </a:ext>
            </a:extLst>
          </p:cNvPr>
          <p:cNvSpPr/>
          <p:nvPr/>
        </p:nvSpPr>
        <p:spPr>
          <a:xfrm>
            <a:off x="6360195" y="4936003"/>
            <a:ext cx="236990" cy="20647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既存</a:t>
            </a: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PLC</a:t>
            </a:r>
          </a:p>
        </p:txBody>
      </p:sp>
      <p:grpSp>
        <p:nvGrpSpPr>
          <p:cNvPr id="59" name="グループ化 58">
            <a:extLst>
              <a:ext uri="{FF2B5EF4-FFF2-40B4-BE49-F238E27FC236}">
                <a16:creationId xmlns:a16="http://schemas.microsoft.com/office/drawing/2014/main" id="{6C9444E0-E0F3-9FB9-0673-E9A69D94FFED}"/>
              </a:ext>
            </a:extLst>
          </p:cNvPr>
          <p:cNvGrpSpPr/>
          <p:nvPr/>
        </p:nvGrpSpPr>
        <p:grpSpPr>
          <a:xfrm>
            <a:off x="6347952" y="5048431"/>
            <a:ext cx="269553" cy="269553"/>
            <a:chOff x="7871382" y="2980275"/>
            <a:chExt cx="269553" cy="269553"/>
          </a:xfrm>
        </p:grpSpPr>
        <p:pic>
          <p:nvPicPr>
            <p:cNvPr id="60" name="図 59">
              <a:extLst>
                <a:ext uri="{FF2B5EF4-FFF2-40B4-BE49-F238E27FC236}">
                  <a16:creationId xmlns:a16="http://schemas.microsoft.com/office/drawing/2014/main" id="{20645A67-B882-13EA-ADDA-8339BD3035C7}"/>
                </a:ext>
              </a:extLst>
            </p:cNvPr>
            <p:cNvPicPr>
              <a:picLocks noChangeAspect="1"/>
            </p:cNvPicPr>
            <p:nvPr/>
          </p:nvPicPr>
          <p:blipFill>
            <a:blip r:embed="rId9"/>
            <a:stretch>
              <a:fillRect/>
            </a:stretch>
          </p:blipFill>
          <p:spPr>
            <a:xfrm>
              <a:off x="8010643" y="3151478"/>
              <a:ext cx="119997" cy="74797"/>
            </a:xfrm>
            <a:prstGeom prst="rect">
              <a:avLst/>
            </a:prstGeom>
          </p:spPr>
        </p:pic>
        <p:pic>
          <p:nvPicPr>
            <p:cNvPr id="61" name="グラフィックス 60" descr="ロボット ハンド 単色塗りつぶし">
              <a:extLst>
                <a:ext uri="{FF2B5EF4-FFF2-40B4-BE49-F238E27FC236}">
                  <a16:creationId xmlns:a16="http://schemas.microsoft.com/office/drawing/2014/main" id="{D9E93872-E014-7FAC-6288-F7AE1D55108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71382" y="2980275"/>
              <a:ext cx="269553" cy="269553"/>
            </a:xfrm>
            <a:prstGeom prst="rect">
              <a:avLst/>
            </a:prstGeom>
          </p:spPr>
        </p:pic>
      </p:grpSp>
      <p:sp>
        <p:nvSpPr>
          <p:cNvPr id="66" name="正方形/長方形 65">
            <a:extLst>
              <a:ext uri="{FF2B5EF4-FFF2-40B4-BE49-F238E27FC236}">
                <a16:creationId xmlns:a16="http://schemas.microsoft.com/office/drawing/2014/main" id="{98AEB3D0-1960-B8AB-EA05-EA409CB79015}"/>
              </a:ext>
            </a:extLst>
          </p:cNvPr>
          <p:cNvSpPr/>
          <p:nvPr/>
        </p:nvSpPr>
        <p:spPr>
          <a:xfrm>
            <a:off x="5755535" y="1386313"/>
            <a:ext cx="374335" cy="107722"/>
          </a:xfrm>
          <a:prstGeom prst="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Firewall</a:t>
            </a:r>
          </a:p>
        </p:txBody>
      </p:sp>
      <p:pic>
        <p:nvPicPr>
          <p:cNvPr id="73" name="図 72" descr="アイコン&#10;&#10;自動的に生成された説明">
            <a:extLst>
              <a:ext uri="{FF2B5EF4-FFF2-40B4-BE49-F238E27FC236}">
                <a16:creationId xmlns:a16="http://schemas.microsoft.com/office/drawing/2014/main" id="{597DB9E8-D4C5-5003-96F1-6D7956913EC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92" t="9736" r="1733" b="10597"/>
          <a:stretch/>
        </p:blipFill>
        <p:spPr>
          <a:xfrm>
            <a:off x="3265843" y="1886014"/>
            <a:ext cx="285751" cy="240200"/>
          </a:xfrm>
          <a:prstGeom prst="rect">
            <a:avLst/>
          </a:prstGeom>
        </p:spPr>
      </p:pic>
      <p:sp>
        <p:nvSpPr>
          <p:cNvPr id="74" name="正方形/長方形 73">
            <a:extLst>
              <a:ext uri="{FF2B5EF4-FFF2-40B4-BE49-F238E27FC236}">
                <a16:creationId xmlns:a16="http://schemas.microsoft.com/office/drawing/2014/main" id="{5B858319-C643-322A-0D5F-E3149DBCEE35}"/>
              </a:ext>
            </a:extLst>
          </p:cNvPr>
          <p:cNvSpPr/>
          <p:nvPr/>
        </p:nvSpPr>
        <p:spPr>
          <a:xfrm>
            <a:off x="3191062" y="2143805"/>
            <a:ext cx="465793" cy="175699"/>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Meiryo UI" panose="020B0604030504040204" pitchFamily="50" charset="-128"/>
                <a:ea typeface="Meiryo UI" panose="020B0604030504040204" pitchFamily="50" charset="-128"/>
                <a:cs typeface="Meiryo UI" panose="020B0604030504040204" pitchFamily="50" charset="-128"/>
              </a:rPr>
              <a:t>車組</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p:txBody>
      </p:sp>
      <p:sp>
        <p:nvSpPr>
          <p:cNvPr id="75" name="正方形/長方形 74">
            <a:extLst>
              <a:ext uri="{FF2B5EF4-FFF2-40B4-BE49-F238E27FC236}">
                <a16:creationId xmlns:a16="http://schemas.microsoft.com/office/drawing/2014/main" id="{6BC72397-3DD2-48BF-AE7E-E2801ECD35C6}"/>
              </a:ext>
            </a:extLst>
          </p:cNvPr>
          <p:cNvSpPr/>
          <p:nvPr/>
        </p:nvSpPr>
        <p:spPr>
          <a:xfrm>
            <a:off x="3916944" y="1821180"/>
            <a:ext cx="1287516" cy="503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Meiryo UI"/>
              <a:ea typeface="Meiryo UI"/>
              <a:cs typeface="+mn-cs"/>
            </a:endParaRPr>
          </a:p>
        </p:txBody>
      </p:sp>
      <p:pic>
        <p:nvPicPr>
          <p:cNvPr id="76" name="グラフィックス 75" descr="開いたフォルダー 単色塗りつぶし">
            <a:extLst>
              <a:ext uri="{FF2B5EF4-FFF2-40B4-BE49-F238E27FC236}">
                <a16:creationId xmlns:a16="http://schemas.microsoft.com/office/drawing/2014/main" id="{ACB37AC7-D702-D0B2-FF4B-FFEEA2EB0B5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52686" y="1780982"/>
            <a:ext cx="323073" cy="323073"/>
          </a:xfrm>
          <a:prstGeom prst="rect">
            <a:avLst/>
          </a:prstGeom>
        </p:spPr>
      </p:pic>
      <p:pic>
        <p:nvPicPr>
          <p:cNvPr id="80" name="図 79">
            <a:extLst>
              <a:ext uri="{FF2B5EF4-FFF2-40B4-BE49-F238E27FC236}">
                <a16:creationId xmlns:a16="http://schemas.microsoft.com/office/drawing/2014/main" id="{AD767C15-65BE-8DA0-05C7-54C511504187}"/>
              </a:ext>
            </a:extLst>
          </p:cNvPr>
          <p:cNvPicPr>
            <a:picLocks noChangeAspect="1"/>
          </p:cNvPicPr>
          <p:nvPr/>
        </p:nvPicPr>
        <p:blipFill>
          <a:blip r:embed="rId12"/>
          <a:stretch>
            <a:fillRect/>
          </a:stretch>
        </p:blipFill>
        <p:spPr>
          <a:xfrm>
            <a:off x="4359564" y="1697857"/>
            <a:ext cx="499456" cy="487841"/>
          </a:xfrm>
          <a:prstGeom prst="rect">
            <a:avLst/>
          </a:prstGeom>
        </p:spPr>
      </p:pic>
      <p:sp>
        <p:nvSpPr>
          <p:cNvPr id="81" name="正方形/長方形 80">
            <a:extLst>
              <a:ext uri="{FF2B5EF4-FFF2-40B4-BE49-F238E27FC236}">
                <a16:creationId xmlns:a16="http://schemas.microsoft.com/office/drawing/2014/main" id="{C918BA79-B2B0-872E-4F55-F5C30D40F551}"/>
              </a:ext>
            </a:extLst>
          </p:cNvPr>
          <p:cNvSpPr/>
          <p:nvPr/>
        </p:nvSpPr>
        <p:spPr>
          <a:xfrm>
            <a:off x="4372162" y="2148884"/>
            <a:ext cx="607508" cy="175699"/>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計画</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000" b="0" i="0" u="none" strike="noStrike" kern="1200" cap="none" spc="0" normalizeH="0" baseline="0" noProof="0" err="1">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xls</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正方形/長方形 81">
            <a:extLst>
              <a:ext uri="{FF2B5EF4-FFF2-40B4-BE49-F238E27FC236}">
                <a16:creationId xmlns:a16="http://schemas.microsoft.com/office/drawing/2014/main" id="{85199DBD-4A26-733E-CB8C-B9E40FFB9CA8}"/>
              </a:ext>
            </a:extLst>
          </p:cNvPr>
          <p:cNvSpPr/>
          <p:nvPr/>
        </p:nvSpPr>
        <p:spPr>
          <a:xfrm>
            <a:off x="4322434" y="2960263"/>
            <a:ext cx="595270" cy="329588"/>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溶接トレサ</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タブレット</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3" name="グループ化 82">
            <a:extLst>
              <a:ext uri="{FF2B5EF4-FFF2-40B4-BE49-F238E27FC236}">
                <a16:creationId xmlns:a16="http://schemas.microsoft.com/office/drawing/2014/main" id="{D6EB8285-46C7-024D-62A0-15589E73E10B}"/>
              </a:ext>
            </a:extLst>
          </p:cNvPr>
          <p:cNvGrpSpPr/>
          <p:nvPr/>
        </p:nvGrpSpPr>
        <p:grpSpPr>
          <a:xfrm>
            <a:off x="4403798" y="3252803"/>
            <a:ext cx="414400" cy="414400"/>
            <a:chOff x="3144305" y="2675310"/>
            <a:chExt cx="1549609" cy="1549609"/>
          </a:xfrm>
        </p:grpSpPr>
        <p:sp>
          <p:nvSpPr>
            <p:cNvPr id="84" name="正方形/長方形 83">
              <a:extLst>
                <a:ext uri="{FF2B5EF4-FFF2-40B4-BE49-F238E27FC236}">
                  <a16:creationId xmlns:a16="http://schemas.microsoft.com/office/drawing/2014/main" id="{AC4050E7-D1CA-8A9D-4EE3-70E33A7563D3}"/>
                </a:ext>
              </a:extLst>
            </p:cNvPr>
            <p:cNvSpPr/>
            <p:nvPr/>
          </p:nvSpPr>
          <p:spPr>
            <a:xfrm>
              <a:off x="3334695" y="3027916"/>
              <a:ext cx="1168829" cy="844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Meiryo UI"/>
                <a:ea typeface="Meiryo UI"/>
                <a:cs typeface="+mn-cs"/>
              </a:endParaRPr>
            </a:p>
          </p:txBody>
        </p:sp>
        <p:pic>
          <p:nvPicPr>
            <p:cNvPr id="85" name="グラフィックス 84" descr="タブレット 単色塗りつぶし">
              <a:extLst>
                <a:ext uri="{FF2B5EF4-FFF2-40B4-BE49-F238E27FC236}">
                  <a16:creationId xmlns:a16="http://schemas.microsoft.com/office/drawing/2014/main" id="{9798F828-FC16-9962-2936-A1D6C6FCAC7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144305" y="2675310"/>
              <a:ext cx="1549609" cy="1549609"/>
            </a:xfrm>
            <a:prstGeom prst="rect">
              <a:avLst/>
            </a:prstGeom>
          </p:spPr>
        </p:pic>
      </p:grpSp>
      <p:grpSp>
        <p:nvGrpSpPr>
          <p:cNvPr id="90" name="グループ化 89">
            <a:extLst>
              <a:ext uri="{FF2B5EF4-FFF2-40B4-BE49-F238E27FC236}">
                <a16:creationId xmlns:a16="http://schemas.microsoft.com/office/drawing/2014/main" id="{B1A4E8FF-4A03-C4AE-4DD5-8D9BCA8B3C9C}"/>
              </a:ext>
            </a:extLst>
          </p:cNvPr>
          <p:cNvGrpSpPr/>
          <p:nvPr/>
        </p:nvGrpSpPr>
        <p:grpSpPr>
          <a:xfrm>
            <a:off x="4556198" y="3405203"/>
            <a:ext cx="414400" cy="414400"/>
            <a:chOff x="3144305" y="2675310"/>
            <a:chExt cx="1549609" cy="1549609"/>
          </a:xfrm>
        </p:grpSpPr>
        <p:sp>
          <p:nvSpPr>
            <p:cNvPr id="91" name="正方形/長方形 90">
              <a:extLst>
                <a:ext uri="{FF2B5EF4-FFF2-40B4-BE49-F238E27FC236}">
                  <a16:creationId xmlns:a16="http://schemas.microsoft.com/office/drawing/2014/main" id="{CD63256F-27A7-C52B-A992-8AF2B09DA7CB}"/>
                </a:ext>
              </a:extLst>
            </p:cNvPr>
            <p:cNvSpPr/>
            <p:nvPr/>
          </p:nvSpPr>
          <p:spPr>
            <a:xfrm>
              <a:off x="3334695" y="3027916"/>
              <a:ext cx="1168829" cy="844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Meiryo UI"/>
                <a:ea typeface="Meiryo UI"/>
                <a:cs typeface="+mn-cs"/>
              </a:endParaRPr>
            </a:p>
          </p:txBody>
        </p:sp>
        <p:pic>
          <p:nvPicPr>
            <p:cNvPr id="92" name="グラフィックス 91" descr="タブレット 単色塗りつぶし">
              <a:extLst>
                <a:ext uri="{FF2B5EF4-FFF2-40B4-BE49-F238E27FC236}">
                  <a16:creationId xmlns:a16="http://schemas.microsoft.com/office/drawing/2014/main" id="{FE890D73-E14A-62ED-E947-51C68577765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144305" y="2675310"/>
              <a:ext cx="1549609" cy="1549609"/>
            </a:xfrm>
            <a:prstGeom prst="rect">
              <a:avLst/>
            </a:prstGeom>
          </p:spPr>
        </p:pic>
      </p:grpSp>
      <p:grpSp>
        <p:nvGrpSpPr>
          <p:cNvPr id="93" name="グループ化 92">
            <a:extLst>
              <a:ext uri="{FF2B5EF4-FFF2-40B4-BE49-F238E27FC236}">
                <a16:creationId xmlns:a16="http://schemas.microsoft.com/office/drawing/2014/main" id="{0B71CA24-A939-084F-FC7B-26EEEA3B8BC4}"/>
              </a:ext>
            </a:extLst>
          </p:cNvPr>
          <p:cNvGrpSpPr/>
          <p:nvPr/>
        </p:nvGrpSpPr>
        <p:grpSpPr>
          <a:xfrm>
            <a:off x="4746698" y="3534743"/>
            <a:ext cx="414400" cy="414400"/>
            <a:chOff x="3144305" y="2675310"/>
            <a:chExt cx="1549609" cy="1549609"/>
          </a:xfrm>
        </p:grpSpPr>
        <p:sp>
          <p:nvSpPr>
            <p:cNvPr id="94" name="正方形/長方形 93">
              <a:extLst>
                <a:ext uri="{FF2B5EF4-FFF2-40B4-BE49-F238E27FC236}">
                  <a16:creationId xmlns:a16="http://schemas.microsoft.com/office/drawing/2014/main" id="{A1EF1E2F-896D-8989-351B-A6E9B2291829}"/>
                </a:ext>
              </a:extLst>
            </p:cNvPr>
            <p:cNvSpPr/>
            <p:nvPr/>
          </p:nvSpPr>
          <p:spPr>
            <a:xfrm>
              <a:off x="3334695" y="3027916"/>
              <a:ext cx="1168829" cy="844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Meiryo UI"/>
                <a:ea typeface="Meiryo UI"/>
                <a:cs typeface="+mn-cs"/>
              </a:endParaRPr>
            </a:p>
          </p:txBody>
        </p:sp>
        <p:pic>
          <p:nvPicPr>
            <p:cNvPr id="95" name="グラフィックス 94" descr="タブレット 単色塗りつぶし">
              <a:extLst>
                <a:ext uri="{FF2B5EF4-FFF2-40B4-BE49-F238E27FC236}">
                  <a16:creationId xmlns:a16="http://schemas.microsoft.com/office/drawing/2014/main" id="{5DA9F2B0-F02A-C1D0-CC41-B58282FD7C6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144305" y="2675310"/>
              <a:ext cx="1549609" cy="1549609"/>
            </a:xfrm>
            <a:prstGeom prst="rect">
              <a:avLst/>
            </a:prstGeom>
          </p:spPr>
        </p:pic>
      </p:grpSp>
      <p:pic>
        <p:nvPicPr>
          <p:cNvPr id="96" name="図 95">
            <a:extLst>
              <a:ext uri="{FF2B5EF4-FFF2-40B4-BE49-F238E27FC236}">
                <a16:creationId xmlns:a16="http://schemas.microsoft.com/office/drawing/2014/main" id="{1A4265B3-854A-29EA-3CC0-43822FFBA6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72" t="13281" r="1563" b="12500"/>
          <a:stretch/>
        </p:blipFill>
        <p:spPr>
          <a:xfrm>
            <a:off x="5248377" y="3501578"/>
            <a:ext cx="169032" cy="130068"/>
          </a:xfrm>
          <a:prstGeom prst="rect">
            <a:avLst/>
          </a:prstGeom>
        </p:spPr>
      </p:pic>
      <p:cxnSp>
        <p:nvCxnSpPr>
          <p:cNvPr id="97" name="直線コネクタ 96">
            <a:extLst>
              <a:ext uri="{FF2B5EF4-FFF2-40B4-BE49-F238E27FC236}">
                <a16:creationId xmlns:a16="http://schemas.microsoft.com/office/drawing/2014/main" id="{12817190-31D9-7A8A-BF77-B325D5F77B5B}"/>
              </a:ext>
            </a:extLst>
          </p:cNvPr>
          <p:cNvCxnSpPr>
            <a:cxnSpLocks/>
          </p:cNvCxnSpPr>
          <p:nvPr/>
        </p:nvCxnSpPr>
        <p:spPr>
          <a:xfrm>
            <a:off x="5420139" y="3541639"/>
            <a:ext cx="1317846" cy="0"/>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 name="直線コネクタ 1">
            <a:extLst>
              <a:ext uri="{FF2B5EF4-FFF2-40B4-BE49-F238E27FC236}">
                <a16:creationId xmlns:a16="http://schemas.microsoft.com/office/drawing/2014/main" id="{339C924E-EDFB-F541-FDCF-4DBF70090863}"/>
              </a:ext>
            </a:extLst>
          </p:cNvPr>
          <p:cNvCxnSpPr>
            <a:cxnSpLocks/>
            <a:stCxn id="17" idx="2"/>
          </p:cNvCxnSpPr>
          <p:nvPr/>
        </p:nvCxnSpPr>
        <p:spPr>
          <a:xfrm>
            <a:off x="5970136" y="1834759"/>
            <a:ext cx="0" cy="1687356"/>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BCD46A44-EF54-D8F5-73EA-3D55E583E9C4}"/>
              </a:ext>
            </a:extLst>
          </p:cNvPr>
          <p:cNvCxnSpPr>
            <a:cxnSpLocks/>
            <a:endCxn id="23" idx="0"/>
          </p:cNvCxnSpPr>
          <p:nvPr/>
        </p:nvCxnSpPr>
        <p:spPr>
          <a:xfrm>
            <a:off x="6734433" y="3525520"/>
            <a:ext cx="0" cy="257207"/>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77" name="図 76">
            <a:extLst>
              <a:ext uri="{FF2B5EF4-FFF2-40B4-BE49-F238E27FC236}">
                <a16:creationId xmlns:a16="http://schemas.microsoft.com/office/drawing/2014/main" id="{1B9EA301-4498-82C5-F7A0-EADA880A38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72" t="13281" r="1563" b="12500"/>
          <a:stretch/>
        </p:blipFill>
        <p:spPr>
          <a:xfrm>
            <a:off x="3329149" y="1724626"/>
            <a:ext cx="186154" cy="142045"/>
          </a:xfrm>
          <a:prstGeom prst="rect">
            <a:avLst/>
          </a:prstGeom>
        </p:spPr>
      </p:pic>
      <p:pic>
        <p:nvPicPr>
          <p:cNvPr id="79" name="図 78">
            <a:extLst>
              <a:ext uri="{FF2B5EF4-FFF2-40B4-BE49-F238E27FC236}">
                <a16:creationId xmlns:a16="http://schemas.microsoft.com/office/drawing/2014/main" id="{58CF84BF-B4CC-B203-2C75-09EB203F1C40}"/>
              </a:ext>
            </a:extLst>
          </p:cNvPr>
          <p:cNvPicPr>
            <a:picLocks noChangeAspect="1"/>
          </p:cNvPicPr>
          <p:nvPr/>
        </p:nvPicPr>
        <p:blipFill>
          <a:blip r:embed="rId15"/>
          <a:stretch>
            <a:fillRect/>
          </a:stretch>
        </p:blipFill>
        <p:spPr>
          <a:xfrm>
            <a:off x="572769" y="2702062"/>
            <a:ext cx="716681" cy="686597"/>
          </a:xfrm>
          <a:prstGeom prst="rect">
            <a:avLst/>
          </a:prstGeom>
        </p:spPr>
      </p:pic>
      <p:sp>
        <p:nvSpPr>
          <p:cNvPr id="86" name="正方形/長方形 85">
            <a:extLst>
              <a:ext uri="{FF2B5EF4-FFF2-40B4-BE49-F238E27FC236}">
                <a16:creationId xmlns:a16="http://schemas.microsoft.com/office/drawing/2014/main" id="{C114A106-A37B-7539-9866-8DB86C7C6426}"/>
              </a:ext>
            </a:extLst>
          </p:cNvPr>
          <p:cNvSpPr/>
          <p:nvPr/>
        </p:nvSpPr>
        <p:spPr>
          <a:xfrm>
            <a:off x="322730" y="3397862"/>
            <a:ext cx="1204856" cy="26803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.exe</a:t>
            </a:r>
          </a:p>
        </p:txBody>
      </p:sp>
      <p:sp>
        <p:nvSpPr>
          <p:cNvPr id="87" name="フローチャート: 磁気ディスク 86">
            <a:extLst>
              <a:ext uri="{FF2B5EF4-FFF2-40B4-BE49-F238E27FC236}">
                <a16:creationId xmlns:a16="http://schemas.microsoft.com/office/drawing/2014/main" id="{04BF5C41-49C8-D1B0-82B8-585701E05507}"/>
              </a:ext>
            </a:extLst>
          </p:cNvPr>
          <p:cNvSpPr/>
          <p:nvPr/>
        </p:nvSpPr>
        <p:spPr>
          <a:xfrm>
            <a:off x="7212918" y="3499659"/>
            <a:ext cx="271305" cy="331595"/>
          </a:xfrm>
          <a:prstGeom prst="flowChartMagneticDisk">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8" name="図 87">
            <a:extLst>
              <a:ext uri="{FF2B5EF4-FFF2-40B4-BE49-F238E27FC236}">
                <a16:creationId xmlns:a16="http://schemas.microsoft.com/office/drawing/2014/main" id="{CE74E80F-0DB9-7390-34B8-7C7732D5A94B}"/>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10000" b="97917" l="10000" r="90000">
                        <a14:foregroundMark x1="48906" y1="93125" x2="30938" y2="80625"/>
                        <a14:foregroundMark x1="30938" y1="80625" x2="21875" y2="50833"/>
                        <a14:foregroundMark x1="21875" y1="50833" x2="34531" y2="14167"/>
                        <a14:foregroundMark x1="34531" y1="14167" x2="65469" y2="13542"/>
                        <a14:foregroundMark x1="65469" y1="13542" x2="80000" y2="68333"/>
                        <a14:foregroundMark x1="80000" y1="68333" x2="61250" y2="89375"/>
                        <a14:foregroundMark x1="61250" y1="89375" x2="49219" y2="91875"/>
                        <a14:foregroundMark x1="67969" y1="91875" x2="42813" y2="91458"/>
                        <a14:foregroundMark x1="42813" y1="91458" x2="25156" y2="71042"/>
                        <a14:foregroundMark x1="25156" y1="71042" x2="29219" y2="40208"/>
                        <a14:foregroundMark x1="29219" y1="40208" x2="43594" y2="21667"/>
                        <a14:foregroundMark x1="43594" y1="21667" x2="69375" y2="34792"/>
                        <a14:foregroundMark x1="69375" y1="34792" x2="78906" y2="58750"/>
                        <a14:foregroundMark x1="78906" y1="58750" x2="53281" y2="96875"/>
                        <a14:foregroundMark x1="63125" y1="85417" x2="32031" y2="54792"/>
                        <a14:foregroundMark x1="32031" y1="54792" x2="57656" y2="32708"/>
                        <a14:foregroundMark x1="57656" y1="32708" x2="78438" y2="59375"/>
                        <a14:foregroundMark x1="78438" y1="59375" x2="59531" y2="84167"/>
                        <a14:foregroundMark x1="59531" y1="84167" x2="52500" y2="89167"/>
                        <a14:foregroundMark x1="54531" y1="46250" x2="67969" y2="73542"/>
                        <a14:foregroundMark x1="39063" y1="41458" x2="53281" y2="65000"/>
                        <a14:foregroundMark x1="53281" y1="65000" x2="42500" y2="89375"/>
                        <a14:foregroundMark x1="42500" y1="89375" x2="60156" y2="76667"/>
                        <a14:foregroundMark x1="60156" y1="76667" x2="35938" y2="58542"/>
                        <a14:foregroundMark x1="35938" y1="58542" x2="39531" y2="56042"/>
                        <a14:foregroundMark x1="59531" y1="53958" x2="63750" y2="26250"/>
                        <a14:foregroundMark x1="63750" y1="26250" x2="75469" y2="51042"/>
                        <a14:foregroundMark x1="75469" y1="51042" x2="53281" y2="56250"/>
                        <a14:foregroundMark x1="53281" y1="56250" x2="76250" y2="65833"/>
                        <a14:foregroundMark x1="76250" y1="65833" x2="46094" y2="69583"/>
                        <a14:foregroundMark x1="46094" y1="69583" x2="47656" y2="43125"/>
                        <a14:foregroundMark x1="47656" y1="43125" x2="27500" y2="44792"/>
                        <a14:foregroundMark x1="27500" y1="44792" x2="50000" y2="70833"/>
                        <a14:foregroundMark x1="50000" y1="70833" x2="48906" y2="45208"/>
                        <a14:foregroundMark x1="52969" y1="85000" x2="62344" y2="76250"/>
                        <a14:foregroundMark x1="43125" y1="93125" x2="43125" y2="66042"/>
                        <a14:foregroundMark x1="43125" y1="66042" x2="37344" y2="96875"/>
                        <a14:foregroundMark x1="37344" y1="96875" x2="37344" y2="96875"/>
                        <a14:foregroundMark x1="36563" y1="93542" x2="36875" y2="60417"/>
                        <a14:foregroundMark x1="36875" y1="60417" x2="54688" y2="73750"/>
                        <a14:foregroundMark x1="54688" y1="73750" x2="35313" y2="91458"/>
                        <a14:foregroundMark x1="35313" y1="91458" x2="35313" y2="91458"/>
                        <a14:foregroundMark x1="36563" y1="87083" x2="20000" y2="35625"/>
                        <a14:foregroundMark x1="20000" y1="35625" x2="40781" y2="27500"/>
                        <a14:foregroundMark x1="40781" y1="27500" x2="56563" y2="57500"/>
                        <a14:foregroundMark x1="56563" y1="57500" x2="43594" y2="89583"/>
                        <a14:foregroundMark x1="43594" y1="89583" x2="35781" y2="94792"/>
                        <a14:foregroundMark x1="36250" y1="86042" x2="44531" y2="22292"/>
                        <a14:foregroundMark x1="44531" y1="22292" x2="41875" y2="80833"/>
                        <a14:foregroundMark x1="41875" y1="80833" x2="33750" y2="88750"/>
                        <a14:foregroundMark x1="30938" y1="84375" x2="38594" y2="30000"/>
                        <a14:foregroundMark x1="38594" y1="30000" x2="61563" y2="41458"/>
                        <a14:foregroundMark x1="61563" y1="41458" x2="50313" y2="80417"/>
                        <a14:foregroundMark x1="50313" y1="80417" x2="29219" y2="83958"/>
                        <a14:foregroundMark x1="29219" y1="83958" x2="27187" y2="82708"/>
                        <a14:foregroundMark x1="27187" y1="82708" x2="31250" y2="80000"/>
                        <a14:foregroundMark x1="30000" y1="68542" x2="40156" y2="36667"/>
                        <a14:foregroundMark x1="40156" y1="36667" x2="28906" y2="42917"/>
                        <a14:foregroundMark x1="44375" y1="57708" x2="43906" y2="64792"/>
                        <a14:foregroundMark x1="46875" y1="80625" x2="26563" y2="60833"/>
                        <a14:foregroundMark x1="26563" y1="60833" x2="53438" y2="71875"/>
                        <a14:foregroundMark x1="53438" y1="71875" x2="45938" y2="80625"/>
                        <a14:foregroundMark x1="63594" y1="85000" x2="58594" y2="59792"/>
                        <a14:foregroundMark x1="58594" y1="59792" x2="82344" y2="62708"/>
                        <a14:foregroundMark x1="82344" y1="62708" x2="63438" y2="88750"/>
                        <a14:foregroundMark x1="63438" y1="88750" x2="59531" y2="89167"/>
                        <a14:foregroundMark x1="72031" y1="97917" x2="53438" y2="79167"/>
                        <a14:foregroundMark x1="53438" y1="79167" x2="59062" y2="96250"/>
                        <a14:foregroundMark x1="59531" y1="95208" x2="58906" y2="68750"/>
                        <a14:foregroundMark x1="58906" y1="68750" x2="62656" y2="80625"/>
                        <a14:foregroundMark x1="39844" y1="85417" x2="29375" y2="56042"/>
                        <a14:foregroundMark x1="29375" y1="56042" x2="35469" y2="22917"/>
                        <a14:foregroundMark x1="35469" y1="22917" x2="54844" y2="31042"/>
                        <a14:foregroundMark x1="54844" y1="31042" x2="50000" y2="75000"/>
                        <a14:foregroundMark x1="50000" y1="75000" x2="38594" y2="86458"/>
                        <a14:foregroundMark x1="45625" y1="86458" x2="25781" y2="57708"/>
                        <a14:foregroundMark x1="25781" y1="57708" x2="49688" y2="38958"/>
                        <a14:foregroundMark x1="49688" y1="38958" x2="58750" y2="63542"/>
                        <a14:foregroundMark x1="58750" y1="63542" x2="46406" y2="83333"/>
                        <a14:foregroundMark x1="46406" y1="83333" x2="45625" y2="83750"/>
                        <a14:foregroundMark x1="50000" y1="73958" x2="34375" y2="48958"/>
                        <a14:foregroundMark x1="34375" y1="48958" x2="54219" y2="57708"/>
                        <a14:foregroundMark x1="54219" y1="57708" x2="32344" y2="79375"/>
                        <a14:foregroundMark x1="32344" y1="79375" x2="32500" y2="72292"/>
                        <a14:foregroundMark x1="34219" y1="61458" x2="42344" y2="74583"/>
                        <a14:foregroundMark x1="54219" y1="75000" x2="71875" y2="56875"/>
                        <a14:foregroundMark x1="71875" y1="56875" x2="42656" y2="39375"/>
                        <a14:foregroundMark x1="42656" y1="39375" x2="31563" y2="16042"/>
                        <a14:foregroundMark x1="31563" y1="16042" x2="35313" y2="25000"/>
                        <a14:foregroundMark x1="53281" y1="81042" x2="28125" y2="84583"/>
                        <a14:foregroundMark x1="28125" y1="84583" x2="49219" y2="79167"/>
                        <a14:foregroundMark x1="49219" y1="79167" x2="39844" y2="82708"/>
                        <a14:foregroundMark x1="59531" y1="82083" x2="29219" y2="67917"/>
                        <a14:foregroundMark x1="29219" y1="67917" x2="63438" y2="70417"/>
                        <a14:foregroundMark x1="63438" y1="70417" x2="49219" y2="85000"/>
                        <a14:foregroundMark x1="50469" y1="25000" x2="49219" y2="27292"/>
                        <a14:foregroundMark x1="39844" y1="30000" x2="27187" y2="36458"/>
                        <a14:foregroundMark x1="35313" y1="33750" x2="13438" y2="52708"/>
                        <a14:foregroundMark x1="13438" y1="52708" x2="29688" y2="38125"/>
                        <a14:foregroundMark x1="47656" y1="33125" x2="43125" y2="20625"/>
                        <a14:foregroundMark x1="41563" y1="21250" x2="49688" y2="27292"/>
                        <a14:foregroundMark x1="34531" y1="17917" x2="44688" y2="26667"/>
                        <a14:foregroundMark x1="49688" y1="22292" x2="37344" y2="21667"/>
                        <a14:foregroundMark x1="42344" y1="16875" x2="43594" y2="18542"/>
                        <a14:foregroundMark x1="66875" y1="81667" x2="78281" y2="90833"/>
                        <a14:foregroundMark x1="74531" y1="89167" x2="72500" y2="84375"/>
                        <a14:foregroundMark x1="55781" y1="28750" x2="56250" y2="13542"/>
                        <a14:foregroundMark x1="58281" y1="18542" x2="61875" y2="11458"/>
                        <a14:foregroundMark x1="79844" y1="66458" x2="65313" y2="37917"/>
                        <a14:foregroundMark x1="65313" y1="37917" x2="77656" y2="64167"/>
                        <a14:foregroundMark x1="77656" y1="64167" x2="71719" y2="66458"/>
                        <a14:foregroundMark x1="72969" y1="45625" x2="71250" y2="30417"/>
                        <a14:foregroundMark x1="70469" y1="40833" x2="71719" y2="28750"/>
                        <a14:foregroundMark x1="81563" y1="84375" x2="77344" y2="80000"/>
                        <a14:foregroundMark x1="74219" y1="82083" x2="72031" y2="76667"/>
                        <a14:foregroundMark x1="71719" y1="57708" x2="75156" y2="90000"/>
                        <a14:foregroundMark x1="75156" y1="90000" x2="71719" y2="81042"/>
                        <a14:foregroundMark x1="75000" y1="75000" x2="61250" y2="93958"/>
                        <a14:foregroundMark x1="61250" y1="93958" x2="71719" y2="76250"/>
                        <a14:foregroundMark x1="31719" y1="95833" x2="27656" y2="88125"/>
                        <a14:foregroundMark x1="34531" y1="86458" x2="30000" y2="92500"/>
                        <a14:foregroundMark x1="28438" y1="70208" x2="24688" y2="77292"/>
                        <a14:backgroundMark x1="59848" y1="9944" x2="62031" y2="8958"/>
                        <a14:backgroundMark x1="73544" y1="30704" x2="80781" y2="44375"/>
                        <a14:backgroundMark x1="62404" y1="9662" x2="62525" y2="9890"/>
                        <a14:backgroundMark x1="62031" y1="8958" x2="62151" y2="9184"/>
                        <a14:backgroundMark x1="80781" y1="44375" x2="78420" y2="48081"/>
                        <a14:backgroundMark x1="80923" y1="58529" x2="81015" y2="58647"/>
                        <a14:backgroundMark x1="77272" y1="77293" x2="80156" y2="76042"/>
                        <a14:backgroundMark x1="82574" y1="62944" x2="82656" y2="62500"/>
                        <a14:backgroundMark x1="80156" y1="76042" x2="80660" y2="73314"/>
                        <a14:backgroundMark x1="56849" y1="43579" x2="56808" y2="43688"/>
                        <a14:backgroundMark x1="25698" y1="36680" x2="25829" y2="36805"/>
                      </a14:backgroundRemoval>
                    </a14:imgEffect>
                  </a14:imgLayer>
                </a14:imgProps>
              </a:ext>
            </a:extLst>
          </a:blip>
          <a:stretch>
            <a:fillRect/>
          </a:stretch>
        </p:blipFill>
        <p:spPr>
          <a:xfrm>
            <a:off x="7211829" y="1676831"/>
            <a:ext cx="575811" cy="431858"/>
          </a:xfrm>
          <a:prstGeom prst="rect">
            <a:avLst/>
          </a:prstGeom>
        </p:spPr>
      </p:pic>
      <p:sp>
        <p:nvSpPr>
          <p:cNvPr id="100" name="矢印: 左カーブ 99">
            <a:extLst>
              <a:ext uri="{FF2B5EF4-FFF2-40B4-BE49-F238E27FC236}">
                <a16:creationId xmlns:a16="http://schemas.microsoft.com/office/drawing/2014/main" id="{62B489CA-99A8-612C-C34D-FAFE7518F076}"/>
              </a:ext>
            </a:extLst>
          </p:cNvPr>
          <p:cNvSpPr/>
          <p:nvPr/>
        </p:nvSpPr>
        <p:spPr>
          <a:xfrm>
            <a:off x="7924717" y="2111535"/>
            <a:ext cx="480143" cy="1629885"/>
          </a:xfrm>
          <a:prstGeom prst="curvedLef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ja-JP" altLang="en-US">
              <a:solidFill>
                <a:schemeClr val="tx1"/>
              </a:solidFill>
            </a:endParaRPr>
          </a:p>
        </p:txBody>
      </p:sp>
      <p:sp>
        <p:nvSpPr>
          <p:cNvPr id="3" name="正方形/長方形 2">
            <a:extLst>
              <a:ext uri="{FF2B5EF4-FFF2-40B4-BE49-F238E27FC236}">
                <a16:creationId xmlns:a16="http://schemas.microsoft.com/office/drawing/2014/main" id="{83D04595-2B2D-43F6-D3C5-00F4AC5CA434}"/>
              </a:ext>
            </a:extLst>
          </p:cNvPr>
          <p:cNvSpPr/>
          <p:nvPr/>
        </p:nvSpPr>
        <p:spPr>
          <a:xfrm>
            <a:off x="7193437" y="3841077"/>
            <a:ext cx="789561" cy="175699"/>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溶接計画</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DB</a:t>
            </a:r>
          </a:p>
        </p:txBody>
      </p:sp>
      <p:sp>
        <p:nvSpPr>
          <p:cNvPr id="65" name="テキスト ボックス 64">
            <a:extLst>
              <a:ext uri="{FF2B5EF4-FFF2-40B4-BE49-F238E27FC236}">
                <a16:creationId xmlns:a16="http://schemas.microsoft.com/office/drawing/2014/main" id="{C001C026-3F62-07A9-50C1-0999965328FF}"/>
              </a:ext>
            </a:extLst>
          </p:cNvPr>
          <p:cNvSpPr txBox="1"/>
          <p:nvPr/>
        </p:nvSpPr>
        <p:spPr>
          <a:xfrm>
            <a:off x="110186" y="83268"/>
            <a:ext cx="10694505" cy="46166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kumimoji="1" lang="ja-JP" altLang="en-US" sz="2400">
                <a:solidFill>
                  <a:schemeClr val="tx1"/>
                </a:solidFill>
              </a:rPr>
              <a:t>アプリイメージ</a:t>
            </a:r>
            <a:r>
              <a:rPr kumimoji="1" lang="en-US" altLang="ja-JP" sz="2400">
                <a:solidFill>
                  <a:schemeClr val="tx1"/>
                </a:solidFill>
              </a:rPr>
              <a:t>(</a:t>
            </a:r>
            <a:r>
              <a:rPr kumimoji="1" lang="ja-JP" altLang="en-US" sz="2400">
                <a:solidFill>
                  <a:schemeClr val="tx1"/>
                </a:solidFill>
              </a:rPr>
              <a:t>スマプラ作成</a:t>
            </a:r>
            <a:r>
              <a:rPr kumimoji="1" lang="en-US" altLang="ja-JP" sz="2400">
                <a:solidFill>
                  <a:schemeClr val="tx1"/>
                </a:solidFill>
              </a:rPr>
              <a:t>)</a:t>
            </a:r>
            <a:endParaRPr lang="en-US" altLang="ja-JP" sz="2400">
              <a:solidFill>
                <a:schemeClr val="tx1"/>
              </a:solidFill>
            </a:endParaRPr>
          </a:p>
        </p:txBody>
      </p:sp>
      <p:sp>
        <p:nvSpPr>
          <p:cNvPr id="63" name="矢印: 下カーブ 62">
            <a:extLst>
              <a:ext uri="{FF2B5EF4-FFF2-40B4-BE49-F238E27FC236}">
                <a16:creationId xmlns:a16="http://schemas.microsoft.com/office/drawing/2014/main" id="{A17BE8E2-C0F3-7E02-B9B1-5197DAA21A38}"/>
              </a:ext>
            </a:extLst>
          </p:cNvPr>
          <p:cNvSpPr/>
          <p:nvPr/>
        </p:nvSpPr>
        <p:spPr>
          <a:xfrm flipV="1">
            <a:off x="5045336" y="1979407"/>
            <a:ext cx="2398956" cy="656216"/>
          </a:xfrm>
          <a:prstGeom prst="curved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ja-JP" altLang="en-US">
              <a:solidFill>
                <a:schemeClr val="tx1"/>
              </a:solidFill>
            </a:endParaRPr>
          </a:p>
        </p:txBody>
      </p:sp>
      <p:sp>
        <p:nvSpPr>
          <p:cNvPr id="68" name="吹き出し: 円形 67">
            <a:extLst>
              <a:ext uri="{FF2B5EF4-FFF2-40B4-BE49-F238E27FC236}">
                <a16:creationId xmlns:a16="http://schemas.microsoft.com/office/drawing/2014/main" id="{8A0730B4-44F9-374C-49B0-01CE79FF7017}"/>
              </a:ext>
            </a:extLst>
          </p:cNvPr>
          <p:cNvSpPr/>
          <p:nvPr/>
        </p:nvSpPr>
        <p:spPr>
          <a:xfrm>
            <a:off x="3943350" y="800100"/>
            <a:ext cx="1438275" cy="714375"/>
          </a:xfrm>
          <a:prstGeom prst="wedgeEllipseCallout">
            <a:avLst>
              <a:gd name="adj1" fmla="val 2346"/>
              <a:gd name="adj2" fmla="val 70500"/>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kumimoji="1" lang="ja-JP" altLang="en-US" sz="1200"/>
              <a:t>共有フォルダ</a:t>
            </a:r>
          </a:p>
        </p:txBody>
      </p:sp>
      <p:sp>
        <p:nvSpPr>
          <p:cNvPr id="64" name="正方形/長方形 63">
            <a:extLst>
              <a:ext uri="{FF2B5EF4-FFF2-40B4-BE49-F238E27FC236}">
                <a16:creationId xmlns:a16="http://schemas.microsoft.com/office/drawing/2014/main" id="{B9B6FA77-5B9B-E593-4707-E1E5D6A50814}"/>
              </a:ext>
            </a:extLst>
          </p:cNvPr>
          <p:cNvSpPr/>
          <p:nvPr/>
        </p:nvSpPr>
        <p:spPr>
          <a:xfrm>
            <a:off x="232492" y="3824796"/>
            <a:ext cx="2874283" cy="222241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計画の修正作業は </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OA</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環境で実施する</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①</a:t>
            </a:r>
            <a:r>
              <a:rPr kumimoji="1" lang="ja-JP" altLang="en-US"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共有フォルダ</a:t>
            </a:r>
            <a:endParaRPr kumimoji="1" lang="en-US" altLang="ja-JP"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　・車体製造</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1MO</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の権限必要</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　・コピーする先のフォルダ</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/PC</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が</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OA</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環境に必要</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IoT HUB</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権限必要</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②</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rPr>
              <a:t>IoT HUB</a:t>
            </a: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権限必要</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a:solidFill>
                  <a:prstClr val="black"/>
                </a:solidFill>
                <a:latin typeface="Meiryo UI" panose="020B0604030504040204" pitchFamily="50" charset="-128"/>
                <a:ea typeface="Meiryo UI" panose="020B0604030504040204" pitchFamily="50" charset="-128"/>
                <a:cs typeface="Meiryo UI" panose="020B0604030504040204" pitchFamily="50" charset="-128"/>
              </a:rPr>
              <a:t>■連携タイミング（①開始時刻、②開始時刻）</a:t>
            </a: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楕円 70">
            <a:extLst>
              <a:ext uri="{FF2B5EF4-FFF2-40B4-BE49-F238E27FC236}">
                <a16:creationId xmlns:a16="http://schemas.microsoft.com/office/drawing/2014/main" id="{BE90D734-0BEC-A9B6-988C-145A6292C27D}"/>
              </a:ext>
            </a:extLst>
          </p:cNvPr>
          <p:cNvSpPr/>
          <p:nvPr/>
        </p:nvSpPr>
        <p:spPr>
          <a:xfrm>
            <a:off x="5361672" y="1960367"/>
            <a:ext cx="302456" cy="302456"/>
          </a:xfrm>
          <a:prstGeom prst="ellipse">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72" name="楕円 71">
            <a:extLst>
              <a:ext uri="{FF2B5EF4-FFF2-40B4-BE49-F238E27FC236}">
                <a16:creationId xmlns:a16="http://schemas.microsoft.com/office/drawing/2014/main" id="{D59CA76B-D93D-9AB1-CF0A-285AA4DC4028}"/>
              </a:ext>
            </a:extLst>
          </p:cNvPr>
          <p:cNvSpPr/>
          <p:nvPr/>
        </p:nvSpPr>
        <p:spPr>
          <a:xfrm>
            <a:off x="7935196" y="2476004"/>
            <a:ext cx="302456" cy="302456"/>
          </a:xfrm>
          <a:prstGeom prst="ellipse">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2</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Tree>
    <p:extLst>
      <p:ext uri="{BB962C8B-B14F-4D97-AF65-F5344CB8AC3E}">
        <p14:creationId xmlns:p14="http://schemas.microsoft.com/office/powerpoint/2010/main" val="4108905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正方形/長方形 53">
            <a:extLst>
              <a:ext uri="{FF2B5EF4-FFF2-40B4-BE49-F238E27FC236}">
                <a16:creationId xmlns:a16="http://schemas.microsoft.com/office/drawing/2014/main" id="{7A61BB4C-FEB7-AC92-23F6-05F44FC8D2AB}"/>
              </a:ext>
            </a:extLst>
          </p:cNvPr>
          <p:cNvSpPr/>
          <p:nvPr/>
        </p:nvSpPr>
        <p:spPr>
          <a:xfrm>
            <a:off x="8036733" y="1181656"/>
            <a:ext cx="1766426"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5" name="直線コネクタ 4">
            <a:extLst>
              <a:ext uri="{FF2B5EF4-FFF2-40B4-BE49-F238E27FC236}">
                <a16:creationId xmlns:a16="http://schemas.microsoft.com/office/drawing/2014/main" id="{4AFABAB6-3A9E-D138-959D-6773D53186A0}"/>
              </a:ext>
            </a:extLst>
          </p:cNvPr>
          <p:cNvCxnSpPr/>
          <p:nvPr/>
        </p:nvCxnSpPr>
        <p:spPr>
          <a:xfrm>
            <a:off x="338667" y="1024415"/>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43EFEEC7-EE7A-E6D4-C961-7CECFC1194A9}"/>
              </a:ext>
            </a:extLst>
          </p:cNvPr>
          <p:cNvCxnSpPr>
            <a:cxnSpLocks/>
          </p:cNvCxnSpPr>
          <p:nvPr/>
        </p:nvCxnSpPr>
        <p:spPr>
          <a:xfrm>
            <a:off x="2758871"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39989097-CD0B-EE65-29A0-CBF8E5CDC292}"/>
              </a:ext>
            </a:extLst>
          </p:cNvPr>
          <p:cNvCxnSpPr>
            <a:cxnSpLocks/>
          </p:cNvCxnSpPr>
          <p:nvPr/>
        </p:nvCxnSpPr>
        <p:spPr>
          <a:xfrm>
            <a:off x="6277445"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240F0102-7FC8-3B2E-83AD-9C42396FB588}"/>
              </a:ext>
            </a:extLst>
          </p:cNvPr>
          <p:cNvCxnSpPr>
            <a:cxnSpLocks/>
          </p:cNvCxnSpPr>
          <p:nvPr/>
        </p:nvCxnSpPr>
        <p:spPr>
          <a:xfrm>
            <a:off x="8036732"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27B13C5-B033-723B-46FE-0256391695E3}"/>
              </a:ext>
            </a:extLst>
          </p:cNvPr>
          <p:cNvCxnSpPr>
            <a:cxnSpLocks/>
          </p:cNvCxnSpPr>
          <p:nvPr/>
        </p:nvCxnSpPr>
        <p:spPr>
          <a:xfrm>
            <a:off x="9796019"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932F44AF-13B4-CD95-FBA4-5683F05D2B8F}"/>
              </a:ext>
            </a:extLst>
          </p:cNvPr>
          <p:cNvCxnSpPr>
            <a:cxnSpLocks/>
          </p:cNvCxnSpPr>
          <p:nvPr/>
        </p:nvCxnSpPr>
        <p:spPr>
          <a:xfrm>
            <a:off x="11555305"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7D34D0A0-9973-358E-B9A8-512A82EA01D7}"/>
              </a:ext>
            </a:extLst>
          </p:cNvPr>
          <p:cNvSpPr txBox="1"/>
          <p:nvPr/>
        </p:nvSpPr>
        <p:spPr>
          <a:xfrm>
            <a:off x="9247780" y="433348"/>
            <a:ext cx="10342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WE</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cxnSp>
        <p:nvCxnSpPr>
          <p:cNvPr id="18" name="直線コネクタ 17">
            <a:extLst>
              <a:ext uri="{FF2B5EF4-FFF2-40B4-BE49-F238E27FC236}">
                <a16:creationId xmlns:a16="http://schemas.microsoft.com/office/drawing/2014/main" id="{603D0ED1-5D14-BEA2-F60F-1F78F7469F61}"/>
              </a:ext>
            </a:extLst>
          </p:cNvPr>
          <p:cNvCxnSpPr>
            <a:cxnSpLocks/>
          </p:cNvCxnSpPr>
          <p:nvPr/>
        </p:nvCxnSpPr>
        <p:spPr>
          <a:xfrm>
            <a:off x="4518158"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2439999B-A576-3D56-76BA-05690DD4A2B6}"/>
              </a:ext>
            </a:extLst>
          </p:cNvPr>
          <p:cNvSpPr txBox="1"/>
          <p:nvPr/>
        </p:nvSpPr>
        <p:spPr>
          <a:xfrm>
            <a:off x="7651315" y="433348"/>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0" name="テキスト ボックス 19">
            <a:extLst>
              <a:ext uri="{FF2B5EF4-FFF2-40B4-BE49-F238E27FC236}">
                <a16:creationId xmlns:a16="http://schemas.microsoft.com/office/drawing/2014/main" id="{BE34F579-27CA-EC95-982A-DD098CE49DB9}"/>
              </a:ext>
            </a:extLst>
          </p:cNvPr>
          <p:cNvSpPr txBox="1"/>
          <p:nvPr/>
        </p:nvSpPr>
        <p:spPr>
          <a:xfrm>
            <a:off x="5925440" y="433348"/>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-4W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1" name="テキスト ボックス 20">
            <a:extLst>
              <a:ext uri="{FF2B5EF4-FFF2-40B4-BE49-F238E27FC236}">
                <a16:creationId xmlns:a16="http://schemas.microsoft.com/office/drawing/2014/main" id="{05D47EFE-198D-22A5-1368-235DFE73CE8C}"/>
              </a:ext>
            </a:extLst>
          </p:cNvPr>
          <p:cNvSpPr txBox="1"/>
          <p:nvPr/>
        </p:nvSpPr>
        <p:spPr>
          <a:xfrm>
            <a:off x="4137482" y="433348"/>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-5W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2" name="テキスト ボックス 21">
            <a:extLst>
              <a:ext uri="{FF2B5EF4-FFF2-40B4-BE49-F238E27FC236}">
                <a16:creationId xmlns:a16="http://schemas.microsoft.com/office/drawing/2014/main" id="{9A1EF61D-A007-F6A7-3847-B773B21EAE0E}"/>
              </a:ext>
            </a:extLst>
          </p:cNvPr>
          <p:cNvSpPr txBox="1"/>
          <p:nvPr/>
        </p:nvSpPr>
        <p:spPr>
          <a:xfrm>
            <a:off x="2441780" y="433348"/>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-6W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3" name="テキスト ボックス 22">
            <a:extLst>
              <a:ext uri="{FF2B5EF4-FFF2-40B4-BE49-F238E27FC236}">
                <a16:creationId xmlns:a16="http://schemas.microsoft.com/office/drawing/2014/main" id="{DC51E6E7-9874-CDEC-A064-043AB502427F}"/>
              </a:ext>
            </a:extLst>
          </p:cNvPr>
          <p:cNvSpPr txBox="1"/>
          <p:nvPr/>
        </p:nvSpPr>
        <p:spPr>
          <a:xfrm>
            <a:off x="11171142" y="433348"/>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6" name="テキスト ボックス 25">
            <a:extLst>
              <a:ext uri="{FF2B5EF4-FFF2-40B4-BE49-F238E27FC236}">
                <a16:creationId xmlns:a16="http://schemas.microsoft.com/office/drawing/2014/main" id="{B73A1314-BFE9-D58F-1EAA-296D7E5B3E99}"/>
              </a:ext>
            </a:extLst>
          </p:cNvPr>
          <p:cNvSpPr txBox="1"/>
          <p:nvPr/>
        </p:nvSpPr>
        <p:spPr>
          <a:xfrm>
            <a:off x="8075847" y="623714"/>
            <a:ext cx="992579"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ALC</a:t>
            </a: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データ</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ダウンロード</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29" name="直線コネクタ 28">
            <a:extLst>
              <a:ext uri="{FF2B5EF4-FFF2-40B4-BE49-F238E27FC236}">
                <a16:creationId xmlns:a16="http://schemas.microsoft.com/office/drawing/2014/main" id="{9C619C15-447B-7342-0A21-22AB135D92F9}"/>
              </a:ext>
            </a:extLst>
          </p:cNvPr>
          <p:cNvCxnSpPr>
            <a:cxnSpLocks/>
          </p:cNvCxnSpPr>
          <p:nvPr/>
        </p:nvCxnSpPr>
        <p:spPr>
          <a:xfrm>
            <a:off x="2758871"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5C3C2B82-9AC5-AF62-2B14-CA793A378457}"/>
              </a:ext>
            </a:extLst>
          </p:cNvPr>
          <p:cNvSpPr txBox="1"/>
          <p:nvPr/>
        </p:nvSpPr>
        <p:spPr>
          <a:xfrm>
            <a:off x="254246" y="1317473"/>
            <a:ext cx="346249" cy="63094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イベント</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34" name="直線コネクタ 33">
            <a:extLst>
              <a:ext uri="{FF2B5EF4-FFF2-40B4-BE49-F238E27FC236}">
                <a16:creationId xmlns:a16="http://schemas.microsoft.com/office/drawing/2014/main" id="{DEF65957-F833-0656-95E9-45BBB5F2C6D4}"/>
              </a:ext>
            </a:extLst>
          </p:cNvPr>
          <p:cNvCxnSpPr>
            <a:cxnSpLocks/>
          </p:cNvCxnSpPr>
          <p:nvPr/>
        </p:nvCxnSpPr>
        <p:spPr>
          <a:xfrm>
            <a:off x="4516103"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E6A6B056-8C9B-D790-EA24-D437D9B760B3}"/>
              </a:ext>
            </a:extLst>
          </p:cNvPr>
          <p:cNvCxnSpPr>
            <a:cxnSpLocks/>
          </p:cNvCxnSpPr>
          <p:nvPr/>
        </p:nvCxnSpPr>
        <p:spPr>
          <a:xfrm>
            <a:off x="6267604"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E741332E-3E2A-13F1-D640-0BA992034933}"/>
              </a:ext>
            </a:extLst>
          </p:cNvPr>
          <p:cNvCxnSpPr>
            <a:cxnSpLocks/>
          </p:cNvCxnSpPr>
          <p:nvPr/>
        </p:nvCxnSpPr>
        <p:spPr>
          <a:xfrm>
            <a:off x="8036732"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F902AF09-6668-CC3F-2218-47DE87B7EF66}"/>
              </a:ext>
            </a:extLst>
          </p:cNvPr>
          <p:cNvCxnSpPr>
            <a:cxnSpLocks/>
          </p:cNvCxnSpPr>
          <p:nvPr/>
        </p:nvCxnSpPr>
        <p:spPr>
          <a:xfrm>
            <a:off x="9796019"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33E9414-9A8D-1EA3-8FDA-1A5BBC086157}"/>
              </a:ext>
            </a:extLst>
          </p:cNvPr>
          <p:cNvCxnSpPr>
            <a:cxnSpLocks/>
          </p:cNvCxnSpPr>
          <p:nvPr/>
        </p:nvCxnSpPr>
        <p:spPr>
          <a:xfrm>
            <a:off x="11563793"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グループ化 45">
            <a:extLst>
              <a:ext uri="{FF2B5EF4-FFF2-40B4-BE49-F238E27FC236}">
                <a16:creationId xmlns:a16="http://schemas.microsoft.com/office/drawing/2014/main" id="{8B979D4D-3358-641B-9E23-6F6B45424BFC}"/>
              </a:ext>
            </a:extLst>
          </p:cNvPr>
          <p:cNvGrpSpPr/>
          <p:nvPr/>
        </p:nvGrpSpPr>
        <p:grpSpPr>
          <a:xfrm>
            <a:off x="9652747" y="1869806"/>
            <a:ext cx="302456" cy="498850"/>
            <a:chOff x="3316458" y="2645279"/>
            <a:chExt cx="302456" cy="498850"/>
          </a:xfrm>
        </p:grpSpPr>
        <p:cxnSp>
          <p:nvCxnSpPr>
            <p:cNvPr id="42" name="直線コネクタ 41">
              <a:extLst>
                <a:ext uri="{FF2B5EF4-FFF2-40B4-BE49-F238E27FC236}">
                  <a16:creationId xmlns:a16="http://schemas.microsoft.com/office/drawing/2014/main" id="{CEAA3EFB-F889-E4A1-58EA-592873B3CD24}"/>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楕円 42">
              <a:extLst>
                <a:ext uri="{FF2B5EF4-FFF2-40B4-BE49-F238E27FC236}">
                  <a16:creationId xmlns:a16="http://schemas.microsoft.com/office/drawing/2014/main" id="{5CDB8FEB-BE6E-92C4-73D0-2C8BEB16AF7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9</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48" name="グループ化 47">
            <a:extLst>
              <a:ext uri="{FF2B5EF4-FFF2-40B4-BE49-F238E27FC236}">
                <a16:creationId xmlns:a16="http://schemas.microsoft.com/office/drawing/2014/main" id="{189109BF-A2F0-F5CD-CE0F-1FF40154DF49}"/>
              </a:ext>
            </a:extLst>
          </p:cNvPr>
          <p:cNvGrpSpPr/>
          <p:nvPr/>
        </p:nvGrpSpPr>
        <p:grpSpPr>
          <a:xfrm>
            <a:off x="2941989" y="1855214"/>
            <a:ext cx="302456" cy="498850"/>
            <a:chOff x="3316458" y="2645279"/>
            <a:chExt cx="302456" cy="498850"/>
          </a:xfrm>
        </p:grpSpPr>
        <p:cxnSp>
          <p:nvCxnSpPr>
            <p:cNvPr id="49" name="直線コネクタ 48">
              <a:extLst>
                <a:ext uri="{FF2B5EF4-FFF2-40B4-BE49-F238E27FC236}">
                  <a16:creationId xmlns:a16="http://schemas.microsoft.com/office/drawing/2014/main" id="{6820ABAF-B190-A453-975D-F41BFA325210}"/>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0" name="楕円 49">
              <a:extLst>
                <a:ext uri="{FF2B5EF4-FFF2-40B4-BE49-F238E27FC236}">
                  <a16:creationId xmlns:a16="http://schemas.microsoft.com/office/drawing/2014/main" id="{76154EDD-AE3E-B10F-DEE8-3F7308FF56C5}"/>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3</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60" name="フローチャート: 書類 59">
            <a:extLst>
              <a:ext uri="{FF2B5EF4-FFF2-40B4-BE49-F238E27FC236}">
                <a16:creationId xmlns:a16="http://schemas.microsoft.com/office/drawing/2014/main" id="{7856065D-CC78-B988-749C-BD5E6400D188}"/>
              </a:ext>
            </a:extLst>
          </p:cNvPr>
          <p:cNvSpPr/>
          <p:nvPr/>
        </p:nvSpPr>
        <p:spPr>
          <a:xfrm>
            <a:off x="8088441" y="1327385"/>
            <a:ext cx="875012" cy="386951"/>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生産順位照会</a:t>
            </a: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YYYYMMDD.xls</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63" name="フローチャート: 書類 62">
            <a:extLst>
              <a:ext uri="{FF2B5EF4-FFF2-40B4-BE49-F238E27FC236}">
                <a16:creationId xmlns:a16="http://schemas.microsoft.com/office/drawing/2014/main" id="{37624516-626F-C450-CF5E-9A20DA73616C}"/>
              </a:ext>
            </a:extLst>
          </p:cNvPr>
          <p:cNvSpPr/>
          <p:nvPr/>
        </p:nvSpPr>
        <p:spPr>
          <a:xfrm>
            <a:off x="2835230" y="2492956"/>
            <a:ext cx="875012" cy="369542"/>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10x</a:t>
            </a: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期生産計画</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XX</a:t>
            </a: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期</a:t>
            </a: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.xlsx</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aphicFrame>
        <p:nvGraphicFramePr>
          <p:cNvPr id="68" name="表 68">
            <a:extLst>
              <a:ext uri="{FF2B5EF4-FFF2-40B4-BE49-F238E27FC236}">
                <a16:creationId xmlns:a16="http://schemas.microsoft.com/office/drawing/2014/main" id="{29A2CB6D-914A-8272-24A0-096A9550E07A}"/>
              </a:ext>
            </a:extLst>
          </p:cNvPr>
          <p:cNvGraphicFramePr>
            <a:graphicFrameLocks noGrp="1"/>
          </p:cNvGraphicFramePr>
          <p:nvPr/>
        </p:nvGraphicFramePr>
        <p:xfrm>
          <a:off x="328723" y="3383474"/>
          <a:ext cx="7617517" cy="2346960"/>
        </p:xfrm>
        <a:graphic>
          <a:graphicData uri="http://schemas.openxmlformats.org/drawingml/2006/table">
            <a:tbl>
              <a:tblPr firstRow="1" bandRow="1">
                <a:tableStyleId>{5C22544A-7EE6-4342-B048-85BDC9FD1C3A}</a:tableStyleId>
              </a:tblPr>
              <a:tblGrid>
                <a:gridCol w="1833597">
                  <a:extLst>
                    <a:ext uri="{9D8B030D-6E8A-4147-A177-3AD203B41FA5}">
                      <a16:colId xmlns:a16="http://schemas.microsoft.com/office/drawing/2014/main" val="139293669"/>
                    </a:ext>
                  </a:extLst>
                </a:gridCol>
                <a:gridCol w="578392">
                  <a:extLst>
                    <a:ext uri="{9D8B030D-6E8A-4147-A177-3AD203B41FA5}">
                      <a16:colId xmlns:a16="http://schemas.microsoft.com/office/drawing/2014/main" val="2501146429"/>
                    </a:ext>
                  </a:extLst>
                </a:gridCol>
                <a:gridCol w="578392">
                  <a:extLst>
                    <a:ext uri="{9D8B030D-6E8A-4147-A177-3AD203B41FA5}">
                      <a16:colId xmlns:a16="http://schemas.microsoft.com/office/drawing/2014/main" val="4242774797"/>
                    </a:ext>
                  </a:extLst>
                </a:gridCol>
                <a:gridCol w="578392">
                  <a:extLst>
                    <a:ext uri="{9D8B030D-6E8A-4147-A177-3AD203B41FA5}">
                      <a16:colId xmlns:a16="http://schemas.microsoft.com/office/drawing/2014/main" val="3801180172"/>
                    </a:ext>
                  </a:extLst>
                </a:gridCol>
                <a:gridCol w="578392">
                  <a:extLst>
                    <a:ext uri="{9D8B030D-6E8A-4147-A177-3AD203B41FA5}">
                      <a16:colId xmlns:a16="http://schemas.microsoft.com/office/drawing/2014/main" val="2269515939"/>
                    </a:ext>
                  </a:extLst>
                </a:gridCol>
                <a:gridCol w="578392">
                  <a:extLst>
                    <a:ext uri="{9D8B030D-6E8A-4147-A177-3AD203B41FA5}">
                      <a16:colId xmlns:a16="http://schemas.microsoft.com/office/drawing/2014/main" val="4011112405"/>
                    </a:ext>
                  </a:extLst>
                </a:gridCol>
                <a:gridCol w="578392">
                  <a:extLst>
                    <a:ext uri="{9D8B030D-6E8A-4147-A177-3AD203B41FA5}">
                      <a16:colId xmlns:a16="http://schemas.microsoft.com/office/drawing/2014/main" val="4189905157"/>
                    </a:ext>
                  </a:extLst>
                </a:gridCol>
                <a:gridCol w="578392">
                  <a:extLst>
                    <a:ext uri="{9D8B030D-6E8A-4147-A177-3AD203B41FA5}">
                      <a16:colId xmlns:a16="http://schemas.microsoft.com/office/drawing/2014/main" val="3236308486"/>
                    </a:ext>
                  </a:extLst>
                </a:gridCol>
                <a:gridCol w="578392">
                  <a:extLst>
                    <a:ext uri="{9D8B030D-6E8A-4147-A177-3AD203B41FA5}">
                      <a16:colId xmlns:a16="http://schemas.microsoft.com/office/drawing/2014/main" val="3027771575"/>
                    </a:ext>
                  </a:extLst>
                </a:gridCol>
                <a:gridCol w="578392">
                  <a:extLst>
                    <a:ext uri="{9D8B030D-6E8A-4147-A177-3AD203B41FA5}">
                      <a16:colId xmlns:a16="http://schemas.microsoft.com/office/drawing/2014/main" val="751450431"/>
                    </a:ext>
                  </a:extLst>
                </a:gridCol>
                <a:gridCol w="578392">
                  <a:extLst>
                    <a:ext uri="{9D8B030D-6E8A-4147-A177-3AD203B41FA5}">
                      <a16:colId xmlns:a16="http://schemas.microsoft.com/office/drawing/2014/main" val="419454981"/>
                    </a:ext>
                  </a:extLst>
                </a:gridCol>
              </a:tblGrid>
              <a:tr h="153376">
                <a:tc>
                  <a:txBody>
                    <a:bodyPr/>
                    <a:lstStyle/>
                    <a:p>
                      <a:r>
                        <a:rPr kumimoji="1" lang="ja-JP" altLang="en-US" sz="1400">
                          <a:latin typeface="AA HondaGlobal ENJP Regular" pitchFamily="2" charset="-128"/>
                          <a:ea typeface="AA HondaGlobal ENJP Regular" pitchFamily="2" charset="-128"/>
                        </a:rPr>
                        <a:t>項目名</a:t>
                      </a:r>
                      <a:r>
                        <a:rPr kumimoji="1" lang="en-US" altLang="ja-JP" sz="1400">
                          <a:latin typeface="AA HondaGlobal ENJP Regular" pitchFamily="2" charset="-128"/>
                          <a:ea typeface="AA HondaGlobal ENJP Regular" pitchFamily="2" charset="-128"/>
                        </a:rPr>
                        <a:t>/</a:t>
                      </a:r>
                      <a:r>
                        <a:rPr kumimoji="1" lang="ja-JP" altLang="en-US" sz="1400">
                          <a:latin typeface="AA HondaGlobal ENJP Regular" pitchFamily="2" charset="-128"/>
                          <a:ea typeface="AA HondaGlobal ENJP Regular" pitchFamily="2" charset="-128"/>
                        </a:rPr>
                        <a:t>イベント</a:t>
                      </a:r>
                      <a:r>
                        <a:rPr kumimoji="1" lang="en-US" altLang="ja-JP" sz="1400">
                          <a:latin typeface="AA HondaGlobal ENJP Regular" pitchFamily="2" charset="-128"/>
                          <a:ea typeface="AA HondaGlobal ENJP Regular" pitchFamily="2" charset="-128"/>
                        </a:rPr>
                        <a:t>No.</a:t>
                      </a:r>
                      <a:endParaRPr kumimoji="1" lang="ja-JP" altLang="en-US" sz="1400">
                        <a:latin typeface="AA HondaGlobal ENJP Regular" pitchFamily="2" charset="-128"/>
                        <a:ea typeface="AA HondaGlobal ENJP Regular" pitchFamily="2" charset="-128"/>
                      </a:endParaRPr>
                    </a:p>
                  </a:txBody>
                  <a:tcPr marL="0" marR="0" marT="0" marB="0"/>
                </a:tc>
                <a:tc>
                  <a:txBody>
                    <a:bodyPr/>
                    <a:lstStyle/>
                    <a:p>
                      <a:pPr algn="ctr"/>
                      <a:r>
                        <a:rPr kumimoji="1" lang="ja-JP" altLang="en-US" sz="1400">
                          <a:latin typeface="AA HondaGlobal ENJP Regular" pitchFamily="2" charset="-128"/>
                          <a:ea typeface="AA HondaGlobal ENJP Regular" pitchFamily="2" charset="-128"/>
                        </a:rPr>
                        <a:t>①</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②</a:t>
                      </a:r>
                      <a:endParaRPr kumimoji="1" lang="en-US" altLang="ja-JP" sz="1400">
                        <a:latin typeface="AA HondaGlobal ENJP Regular" pitchFamily="2" charset="-128"/>
                        <a:ea typeface="AA HondaGlobal ENJP Regular" pitchFamily="2" charset="-128"/>
                      </a:endParaRP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③</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④</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⑤</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⑥</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⑦</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⑧</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⑨</a:t>
                      </a:r>
                    </a:p>
                  </a:txBody>
                  <a:tcPr marL="0" marR="0" marT="0" marB="0" anchor="ctr"/>
                </a:tc>
                <a:tc>
                  <a:txBody>
                    <a:bodyPr/>
                    <a:lstStyle/>
                    <a:p>
                      <a:pPr algn="ctr"/>
                      <a:r>
                        <a:rPr kumimoji="1" lang="ja-JP" altLang="en-US" sz="1400">
                          <a:latin typeface="AA HondaGlobal ENJP Regular" pitchFamily="2" charset="-128"/>
                          <a:ea typeface="AA HondaGlobal ENJP Regular" pitchFamily="2" charset="-128"/>
                        </a:rPr>
                        <a:t>⑩</a:t>
                      </a:r>
                    </a:p>
                  </a:txBody>
                  <a:tcPr marL="0" marR="0" marT="0" marB="0" anchor="ctr"/>
                </a:tc>
                <a:extLst>
                  <a:ext uri="{0D108BD9-81ED-4DB2-BD59-A6C34878D82A}">
                    <a16:rowId xmlns:a16="http://schemas.microsoft.com/office/drawing/2014/main" val="1057813318"/>
                  </a:ext>
                </a:extLst>
              </a:tr>
              <a:tr h="153376">
                <a:tc>
                  <a:txBody>
                    <a:bodyPr/>
                    <a:lstStyle/>
                    <a:p>
                      <a:r>
                        <a:rPr kumimoji="1" lang="ja-JP" altLang="en-US" sz="1400">
                          <a:latin typeface="AA HondaGlobal ENJP Regular" pitchFamily="2" charset="-128"/>
                          <a:ea typeface="AA HondaGlobal ENJP Regular" pitchFamily="2" charset="-128"/>
                        </a:rPr>
                        <a:t>月度</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1589541366"/>
                  </a:ext>
                </a:extLst>
              </a:tr>
              <a:tr h="153376">
                <a:tc>
                  <a:txBody>
                    <a:bodyPr/>
                    <a:lstStyle/>
                    <a:p>
                      <a:r>
                        <a:rPr kumimoji="1" lang="ja-JP" altLang="en-US" sz="1400">
                          <a:latin typeface="AA HondaGlobal ENJP Regular" pitchFamily="2" charset="-128"/>
                          <a:ea typeface="AA HondaGlobal ENJP Regular" pitchFamily="2" charset="-128"/>
                        </a:rPr>
                        <a:t>機種コード</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2995202321"/>
                  </a:ext>
                </a:extLst>
              </a:tr>
              <a:tr h="153376">
                <a:tc>
                  <a:txBody>
                    <a:bodyPr/>
                    <a:lstStyle/>
                    <a:p>
                      <a:r>
                        <a:rPr kumimoji="1" lang="ja-JP" altLang="en-US" sz="1400">
                          <a:latin typeface="AA HondaGlobal ENJP Regular" pitchFamily="2" charset="-128"/>
                          <a:ea typeface="AA HondaGlobal ENJP Regular" pitchFamily="2" charset="-128"/>
                        </a:rPr>
                        <a:t>仕向け</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3746442720"/>
                  </a:ext>
                </a:extLst>
              </a:tr>
              <a:tr h="153376">
                <a:tc>
                  <a:txBody>
                    <a:bodyPr/>
                    <a:lstStyle/>
                    <a:p>
                      <a:r>
                        <a:rPr kumimoji="1" lang="ja-JP" altLang="en-US" sz="1400">
                          <a:latin typeface="AA HondaGlobal ENJP Regular" pitchFamily="2" charset="-128"/>
                          <a:ea typeface="AA HondaGlobal ENJP Regular" pitchFamily="2" charset="-128"/>
                        </a:rPr>
                        <a:t>タクト</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1084079929"/>
                  </a:ext>
                </a:extLst>
              </a:tr>
              <a:tr h="153376">
                <a:tc>
                  <a:txBody>
                    <a:bodyPr/>
                    <a:lstStyle/>
                    <a:p>
                      <a:r>
                        <a:rPr kumimoji="1" lang="en-US" altLang="ja-JP" sz="1400">
                          <a:latin typeface="AA HondaGlobal ENJP Regular" pitchFamily="2" charset="-128"/>
                          <a:ea typeface="AA HondaGlobal ENJP Regular" pitchFamily="2" charset="-128"/>
                        </a:rPr>
                        <a:t>AF</a:t>
                      </a:r>
                      <a:r>
                        <a:rPr kumimoji="1" lang="ja-JP" altLang="en-US" sz="1400">
                          <a:latin typeface="AA HondaGlobal ENJP Regular" pitchFamily="2" charset="-128"/>
                          <a:ea typeface="AA HondaGlobal ENJP Regular" pitchFamily="2" charset="-128"/>
                        </a:rPr>
                        <a:t>台数</a:t>
                      </a:r>
                      <a:endParaRPr kumimoji="1" lang="en-US" altLang="ja-JP" sz="1400">
                        <a:latin typeface="AA HondaGlobal ENJP Regular" pitchFamily="2" charset="-128"/>
                        <a:ea typeface="AA HondaGlobal ENJP Regular" pitchFamily="2" charset="-128"/>
                      </a:endParaRP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3825367711"/>
                  </a:ext>
                </a:extLst>
              </a:tr>
              <a:tr h="153376">
                <a:tc>
                  <a:txBody>
                    <a:bodyPr/>
                    <a:lstStyle/>
                    <a:p>
                      <a:r>
                        <a:rPr kumimoji="1" lang="en-US" altLang="ja-JP" sz="1400">
                          <a:latin typeface="AA HondaGlobal ENJP Regular" pitchFamily="2" charset="-128"/>
                          <a:ea typeface="AA HondaGlobal ENJP Regular" pitchFamily="2" charset="-128"/>
                        </a:rPr>
                        <a:t>WE</a:t>
                      </a:r>
                      <a:r>
                        <a:rPr kumimoji="1" lang="ja-JP" altLang="en-US" sz="1400">
                          <a:latin typeface="AA HondaGlobal ENJP Regular" pitchFamily="2" charset="-128"/>
                          <a:ea typeface="AA HondaGlobal ENJP Regular" pitchFamily="2" charset="-128"/>
                        </a:rPr>
                        <a:t>台数</a:t>
                      </a:r>
                      <a:endParaRPr kumimoji="1" lang="en-US" altLang="ja-JP" sz="1400">
                        <a:latin typeface="AA HondaGlobal ENJP Regular" pitchFamily="2" charset="-128"/>
                        <a:ea typeface="AA HondaGlobal ENJP Regular" pitchFamily="2" charset="-128"/>
                      </a:endParaRP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2146306162"/>
                  </a:ext>
                </a:extLst>
              </a:tr>
              <a:tr h="153376">
                <a:tc>
                  <a:txBody>
                    <a:bodyPr/>
                    <a:lstStyle/>
                    <a:p>
                      <a:r>
                        <a:rPr kumimoji="1" lang="ja-JP" altLang="en-US" sz="1400">
                          <a:latin typeface="AA HondaGlobal ENJP Regular" pitchFamily="2" charset="-128"/>
                          <a:ea typeface="AA HondaGlobal ENJP Regular" pitchFamily="2" charset="-128"/>
                        </a:rPr>
                        <a:t>搬入台数</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2219750867"/>
                  </a:ext>
                </a:extLst>
              </a:tr>
              <a:tr h="153376">
                <a:tc>
                  <a:txBody>
                    <a:bodyPr/>
                    <a:lstStyle/>
                    <a:p>
                      <a:r>
                        <a:rPr kumimoji="1" lang="en-US" altLang="ja-JP" sz="1400">
                          <a:latin typeface="AA HondaGlobal ENJP Regular" pitchFamily="2" charset="-128"/>
                          <a:ea typeface="AA HondaGlobal ENJP Regular" pitchFamily="2" charset="-128"/>
                        </a:rPr>
                        <a:t>SP</a:t>
                      </a:r>
                      <a:r>
                        <a:rPr kumimoji="1" lang="ja-JP" altLang="en-US" sz="1400">
                          <a:latin typeface="AA HondaGlobal ENJP Regular" pitchFamily="2" charset="-128"/>
                          <a:ea typeface="AA HondaGlobal ENJP Regular" pitchFamily="2" charset="-128"/>
                        </a:rPr>
                        <a:t>台数</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2223530459"/>
                  </a:ext>
                </a:extLst>
              </a:tr>
              <a:tr h="153376">
                <a:tc>
                  <a:txBody>
                    <a:bodyPr/>
                    <a:lstStyle/>
                    <a:p>
                      <a:r>
                        <a:rPr kumimoji="1" lang="ja-JP" altLang="en-US" sz="1400">
                          <a:latin typeface="AA HondaGlobal ENJP Regular" pitchFamily="2" charset="-128"/>
                          <a:ea typeface="AA HondaGlobal ENJP Regular" pitchFamily="2" charset="-128"/>
                        </a:rPr>
                        <a:t>新機種台数</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3473631479"/>
                  </a:ext>
                </a:extLst>
              </a:tr>
              <a:tr h="153376">
                <a:tc>
                  <a:txBody>
                    <a:bodyPr/>
                    <a:lstStyle/>
                    <a:p>
                      <a:r>
                        <a:rPr kumimoji="1" lang="ja-JP" altLang="en-US" sz="1400">
                          <a:latin typeface="AA HondaGlobal ENJP Regular" pitchFamily="2" charset="-128"/>
                          <a:ea typeface="AA HondaGlobal ENJP Regular" pitchFamily="2" charset="-128"/>
                        </a:rPr>
                        <a:t>前倒し台数</a:t>
                      </a:r>
                    </a:p>
                  </a:txBody>
                  <a:tcPr marL="0" marR="0" marT="0" marB="0"/>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C</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R</a:t>
                      </a:r>
                      <a:endParaRPr kumimoji="1" lang="ja-JP" altLang="en-US" sz="1400">
                        <a:latin typeface="AA HondaGlobal ENJP Regular" pitchFamily="2" charset="-128"/>
                        <a:ea typeface="AA HondaGlobal ENJP Regular" pitchFamily="2" charset="-128"/>
                      </a:endParaRPr>
                    </a:p>
                  </a:txBody>
                  <a:tcPr marL="0" marR="0" marT="0" marB="0" anchor="ctr"/>
                </a:tc>
                <a:tc>
                  <a:txBody>
                    <a:bodyPr/>
                    <a:lstStyle/>
                    <a:p>
                      <a:pPr algn="ctr"/>
                      <a:r>
                        <a:rPr kumimoji="1" lang="en-US" altLang="ja-JP" sz="1400">
                          <a:latin typeface="AA HondaGlobal ENJP Regular" pitchFamily="2" charset="-128"/>
                          <a:ea typeface="AA HondaGlobal ENJP Regular" pitchFamily="2" charset="-128"/>
                        </a:rPr>
                        <a:t>U</a:t>
                      </a:r>
                      <a:endParaRPr kumimoji="1" lang="ja-JP" altLang="en-US" sz="1400">
                        <a:latin typeface="AA HondaGlobal ENJP Regular" pitchFamily="2" charset="-128"/>
                        <a:ea typeface="AA HondaGlobal ENJP Regular" pitchFamily="2" charset="-128"/>
                      </a:endParaRPr>
                    </a:p>
                  </a:txBody>
                  <a:tcPr marL="0" marR="0" marT="0" marB="0" anchor="ctr"/>
                </a:tc>
                <a:extLst>
                  <a:ext uri="{0D108BD9-81ED-4DB2-BD59-A6C34878D82A}">
                    <a16:rowId xmlns:a16="http://schemas.microsoft.com/office/drawing/2014/main" val="1906288619"/>
                  </a:ext>
                </a:extLst>
              </a:tr>
            </a:tbl>
          </a:graphicData>
        </a:graphic>
      </p:graphicFrame>
      <p:sp>
        <p:nvSpPr>
          <p:cNvPr id="73" name="テキスト ボックス 72">
            <a:extLst>
              <a:ext uri="{FF2B5EF4-FFF2-40B4-BE49-F238E27FC236}">
                <a16:creationId xmlns:a16="http://schemas.microsoft.com/office/drawing/2014/main" id="{52477A3B-11A9-A237-B297-2E7C7754CBFE}"/>
              </a:ext>
            </a:extLst>
          </p:cNvPr>
          <p:cNvSpPr txBox="1"/>
          <p:nvPr/>
        </p:nvSpPr>
        <p:spPr>
          <a:xfrm>
            <a:off x="10314517" y="1863313"/>
            <a:ext cx="1361979"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遅れ挽回調整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t>
            </a: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次月持ち越し？</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7" name="テキスト ボックス 76">
            <a:extLst>
              <a:ext uri="{FF2B5EF4-FFF2-40B4-BE49-F238E27FC236}">
                <a16:creationId xmlns:a16="http://schemas.microsoft.com/office/drawing/2014/main" id="{A94A9569-9A84-2E7B-5EE0-2C8218FB84C4}"/>
              </a:ext>
            </a:extLst>
          </p:cNvPr>
          <p:cNvSpPr txBox="1"/>
          <p:nvPr/>
        </p:nvSpPr>
        <p:spPr>
          <a:xfrm>
            <a:off x="8234559" y="1925894"/>
            <a:ext cx="857927"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負荷率調整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81" name="テキスト ボックス 80">
            <a:extLst>
              <a:ext uri="{FF2B5EF4-FFF2-40B4-BE49-F238E27FC236}">
                <a16:creationId xmlns:a16="http://schemas.microsoft.com/office/drawing/2014/main" id="{2F2D7857-F0FB-5B11-D0ED-F697CB5C5C34}"/>
              </a:ext>
            </a:extLst>
          </p:cNvPr>
          <p:cNvSpPr txBox="1"/>
          <p:nvPr/>
        </p:nvSpPr>
        <p:spPr>
          <a:xfrm>
            <a:off x="3176913" y="1820606"/>
            <a:ext cx="857927"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SP/</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新機種調整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89" name="テキスト ボックス 88">
            <a:extLst>
              <a:ext uri="{FF2B5EF4-FFF2-40B4-BE49-F238E27FC236}">
                <a16:creationId xmlns:a16="http://schemas.microsoft.com/office/drawing/2014/main" id="{3B625959-57DA-2573-4C37-98AD1D12FCE6}"/>
              </a:ext>
            </a:extLst>
          </p:cNvPr>
          <p:cNvSpPr txBox="1"/>
          <p:nvPr/>
        </p:nvSpPr>
        <p:spPr>
          <a:xfrm>
            <a:off x="4296632" y="1827538"/>
            <a:ext cx="588623"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フレキ</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90" name="グループ化 89">
            <a:extLst>
              <a:ext uri="{FF2B5EF4-FFF2-40B4-BE49-F238E27FC236}">
                <a16:creationId xmlns:a16="http://schemas.microsoft.com/office/drawing/2014/main" id="{B9EC38CE-EFDC-A1C7-6AFE-7562451B3790}"/>
              </a:ext>
            </a:extLst>
          </p:cNvPr>
          <p:cNvGrpSpPr/>
          <p:nvPr/>
        </p:nvGrpSpPr>
        <p:grpSpPr>
          <a:xfrm>
            <a:off x="9313869" y="1861303"/>
            <a:ext cx="302456" cy="498850"/>
            <a:chOff x="3316458" y="2645279"/>
            <a:chExt cx="302456" cy="498850"/>
          </a:xfrm>
        </p:grpSpPr>
        <p:cxnSp>
          <p:nvCxnSpPr>
            <p:cNvPr id="91" name="直線コネクタ 90">
              <a:extLst>
                <a:ext uri="{FF2B5EF4-FFF2-40B4-BE49-F238E27FC236}">
                  <a16:creationId xmlns:a16="http://schemas.microsoft.com/office/drawing/2014/main" id="{BBE0EA2A-9746-3078-4689-BE784573DD18}"/>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92" name="楕円 91">
              <a:extLst>
                <a:ext uri="{FF2B5EF4-FFF2-40B4-BE49-F238E27FC236}">
                  <a16:creationId xmlns:a16="http://schemas.microsoft.com/office/drawing/2014/main" id="{A775EFEB-0A2E-2FCC-FB38-4522CF97DAD3}"/>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8</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93" name="テキスト ボックス 92">
            <a:extLst>
              <a:ext uri="{FF2B5EF4-FFF2-40B4-BE49-F238E27FC236}">
                <a16:creationId xmlns:a16="http://schemas.microsoft.com/office/drawing/2014/main" id="{708C9207-173D-A1E7-9D0A-974613CA2238}"/>
              </a:ext>
            </a:extLst>
          </p:cNvPr>
          <p:cNvSpPr txBox="1"/>
          <p:nvPr/>
        </p:nvSpPr>
        <p:spPr>
          <a:xfrm>
            <a:off x="9064462" y="2467347"/>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都度調整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95" name="正方形/長方形 94">
            <a:extLst>
              <a:ext uri="{FF2B5EF4-FFF2-40B4-BE49-F238E27FC236}">
                <a16:creationId xmlns:a16="http://schemas.microsoft.com/office/drawing/2014/main" id="{FE7EF9FF-371D-6E42-2FAF-485980189DB9}"/>
              </a:ext>
            </a:extLst>
          </p:cNvPr>
          <p:cNvSpPr/>
          <p:nvPr/>
        </p:nvSpPr>
        <p:spPr>
          <a:xfrm>
            <a:off x="2758872" y="2239487"/>
            <a:ext cx="8804922"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6B1160D2-0406-EF25-08C7-7FBDCEB9C63B}"/>
              </a:ext>
            </a:extLst>
          </p:cNvPr>
          <p:cNvSpPr txBox="1"/>
          <p:nvPr/>
        </p:nvSpPr>
        <p:spPr>
          <a:xfrm>
            <a:off x="2865782" y="1156178"/>
            <a:ext cx="857927"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シート作成</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20" name="フローチャート: 書類 119">
            <a:extLst>
              <a:ext uri="{FF2B5EF4-FFF2-40B4-BE49-F238E27FC236}">
                <a16:creationId xmlns:a16="http://schemas.microsoft.com/office/drawing/2014/main" id="{9DB46EE7-E431-A3B7-CFB0-3B5B534089EF}"/>
              </a:ext>
            </a:extLst>
          </p:cNvPr>
          <p:cNvSpPr/>
          <p:nvPr/>
        </p:nvSpPr>
        <p:spPr>
          <a:xfrm>
            <a:off x="1093471" y="1586012"/>
            <a:ext cx="881151" cy="399849"/>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長期生販情報</a:t>
            </a: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a:t>
            </a:r>
            <a:r>
              <a:rPr kumimoji="1" lang="en-US" altLang="ja-JP" sz="900" b="0" i="0" u="none" strike="noStrike" kern="1200" cap="none" spc="0" normalizeH="0" baseline="0" noProof="0" err="1">
                <a:ln>
                  <a:noFill/>
                </a:ln>
                <a:solidFill>
                  <a:prstClr val="white"/>
                </a:solidFill>
                <a:effectLst/>
                <a:uLnTx/>
                <a:uFillTx/>
                <a:latin typeface="AA HondaGlobal ENJP Regular" pitchFamily="2" charset="-128"/>
                <a:ea typeface="AA HondaGlobal ENJP Regular" pitchFamily="2" charset="-128"/>
                <a:cs typeface="+mn-cs"/>
              </a:rPr>
              <a:t>xls</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nvGrpSpPr>
          <p:cNvPr id="126" name="グループ化 125">
            <a:extLst>
              <a:ext uri="{FF2B5EF4-FFF2-40B4-BE49-F238E27FC236}">
                <a16:creationId xmlns:a16="http://schemas.microsoft.com/office/drawing/2014/main" id="{3D0081CC-A74B-2F10-6B92-08082B09472F}"/>
              </a:ext>
            </a:extLst>
          </p:cNvPr>
          <p:cNvGrpSpPr/>
          <p:nvPr/>
        </p:nvGrpSpPr>
        <p:grpSpPr>
          <a:xfrm>
            <a:off x="6119078" y="1855869"/>
            <a:ext cx="302456" cy="498850"/>
            <a:chOff x="3316458" y="2645279"/>
            <a:chExt cx="302456" cy="498850"/>
          </a:xfrm>
        </p:grpSpPr>
        <p:cxnSp>
          <p:nvCxnSpPr>
            <p:cNvPr id="127" name="直線コネクタ 126">
              <a:extLst>
                <a:ext uri="{FF2B5EF4-FFF2-40B4-BE49-F238E27FC236}">
                  <a16:creationId xmlns:a16="http://schemas.microsoft.com/office/drawing/2014/main" id="{38ACCB40-3F45-8CB4-41A9-BAB7FD88C748}"/>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28" name="楕円 127">
              <a:extLst>
                <a:ext uri="{FF2B5EF4-FFF2-40B4-BE49-F238E27FC236}">
                  <a16:creationId xmlns:a16="http://schemas.microsoft.com/office/drawing/2014/main" id="{97B0F90C-4711-E54C-16B7-596BA6FDD63B}"/>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5</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129" name="テキスト ボックス 128">
            <a:extLst>
              <a:ext uri="{FF2B5EF4-FFF2-40B4-BE49-F238E27FC236}">
                <a16:creationId xmlns:a16="http://schemas.microsoft.com/office/drawing/2014/main" id="{B26C240D-058C-22D4-F863-208B66BE1195}"/>
              </a:ext>
            </a:extLst>
          </p:cNvPr>
          <p:cNvSpPr txBox="1"/>
          <p:nvPr/>
        </p:nvSpPr>
        <p:spPr>
          <a:xfrm>
            <a:off x="6392889" y="1810002"/>
            <a:ext cx="723275"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GPCS</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発注締め</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130" name="直線コネクタ 129">
            <a:extLst>
              <a:ext uri="{FF2B5EF4-FFF2-40B4-BE49-F238E27FC236}">
                <a16:creationId xmlns:a16="http://schemas.microsoft.com/office/drawing/2014/main" id="{57F7B20C-7CC2-C0AD-0B24-1E2F5FB17E7D}"/>
              </a:ext>
            </a:extLst>
          </p:cNvPr>
          <p:cNvCxnSpPr>
            <a:cxnSpLocks/>
          </p:cNvCxnSpPr>
          <p:nvPr/>
        </p:nvCxnSpPr>
        <p:spPr>
          <a:xfrm>
            <a:off x="999584" y="753482"/>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テキスト ボックス 130">
            <a:extLst>
              <a:ext uri="{FF2B5EF4-FFF2-40B4-BE49-F238E27FC236}">
                <a16:creationId xmlns:a16="http://schemas.microsoft.com/office/drawing/2014/main" id="{F0D33E1F-6160-ABCC-6F15-1CB2EE3DFD7F}"/>
              </a:ext>
            </a:extLst>
          </p:cNvPr>
          <p:cNvSpPr txBox="1"/>
          <p:nvPr/>
        </p:nvSpPr>
        <p:spPr>
          <a:xfrm>
            <a:off x="663581" y="433348"/>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-7W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132" name="直線コネクタ 131">
            <a:extLst>
              <a:ext uri="{FF2B5EF4-FFF2-40B4-BE49-F238E27FC236}">
                <a16:creationId xmlns:a16="http://schemas.microsoft.com/office/drawing/2014/main" id="{F4DA98F3-C2BA-079E-2E57-C3222E7AD8DC}"/>
              </a:ext>
            </a:extLst>
          </p:cNvPr>
          <p:cNvCxnSpPr>
            <a:cxnSpLocks/>
          </p:cNvCxnSpPr>
          <p:nvPr/>
        </p:nvCxnSpPr>
        <p:spPr>
          <a:xfrm>
            <a:off x="992089" y="1073616"/>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5" name="正方形/長方形 134">
            <a:extLst>
              <a:ext uri="{FF2B5EF4-FFF2-40B4-BE49-F238E27FC236}">
                <a16:creationId xmlns:a16="http://schemas.microsoft.com/office/drawing/2014/main" id="{2BAE1EC3-0C2F-7690-A7F1-5719A22C201E}"/>
              </a:ext>
            </a:extLst>
          </p:cNvPr>
          <p:cNvSpPr/>
          <p:nvPr/>
        </p:nvSpPr>
        <p:spPr>
          <a:xfrm>
            <a:off x="1002568" y="1385039"/>
            <a:ext cx="1762963"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109" name="グループ化 108">
            <a:extLst>
              <a:ext uri="{FF2B5EF4-FFF2-40B4-BE49-F238E27FC236}">
                <a16:creationId xmlns:a16="http://schemas.microsoft.com/office/drawing/2014/main" id="{F3E15996-D197-3A5F-08AE-8FF12EDBE491}"/>
              </a:ext>
            </a:extLst>
          </p:cNvPr>
          <p:cNvGrpSpPr/>
          <p:nvPr/>
        </p:nvGrpSpPr>
        <p:grpSpPr>
          <a:xfrm>
            <a:off x="841732" y="1105157"/>
            <a:ext cx="302456" cy="498850"/>
            <a:chOff x="3316458" y="2645279"/>
            <a:chExt cx="302456" cy="498850"/>
          </a:xfrm>
        </p:grpSpPr>
        <p:cxnSp>
          <p:nvCxnSpPr>
            <p:cNvPr id="110" name="直線コネクタ 109">
              <a:extLst>
                <a:ext uri="{FF2B5EF4-FFF2-40B4-BE49-F238E27FC236}">
                  <a16:creationId xmlns:a16="http://schemas.microsoft.com/office/drawing/2014/main" id="{8D9BAFF3-6579-91DE-C1FD-D619A296C61E}"/>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11" name="楕円 110">
              <a:extLst>
                <a:ext uri="{FF2B5EF4-FFF2-40B4-BE49-F238E27FC236}">
                  <a16:creationId xmlns:a16="http://schemas.microsoft.com/office/drawing/2014/main" id="{13AC9F98-5710-B393-8753-C2EDBD591480}"/>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7" name="テキスト ボックス 6">
            <a:extLst>
              <a:ext uri="{FF2B5EF4-FFF2-40B4-BE49-F238E27FC236}">
                <a16:creationId xmlns:a16="http://schemas.microsoft.com/office/drawing/2014/main" id="{EE1A78D3-3E17-7E89-E3A2-DE84A6AA400C}"/>
              </a:ext>
            </a:extLst>
          </p:cNvPr>
          <p:cNvSpPr txBox="1"/>
          <p:nvPr/>
        </p:nvSpPr>
        <p:spPr>
          <a:xfrm>
            <a:off x="2720759" y="1390394"/>
            <a:ext cx="1107996"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次月分の計画転記</a:t>
            </a:r>
            <a:endParaRPr kumimoji="1" lang="en-US" altLang="ja-JP"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8" name="グループ化 7">
            <a:extLst>
              <a:ext uri="{FF2B5EF4-FFF2-40B4-BE49-F238E27FC236}">
                <a16:creationId xmlns:a16="http://schemas.microsoft.com/office/drawing/2014/main" id="{35908A57-9EA2-A977-1292-302449BEE40B}"/>
              </a:ext>
            </a:extLst>
          </p:cNvPr>
          <p:cNvGrpSpPr/>
          <p:nvPr/>
        </p:nvGrpSpPr>
        <p:grpSpPr>
          <a:xfrm>
            <a:off x="2616212" y="1105157"/>
            <a:ext cx="302456" cy="498850"/>
            <a:chOff x="3316458" y="2645279"/>
            <a:chExt cx="302456" cy="498850"/>
          </a:xfrm>
        </p:grpSpPr>
        <p:cxnSp>
          <p:nvCxnSpPr>
            <p:cNvPr id="9" name="直線コネクタ 8">
              <a:extLst>
                <a:ext uri="{FF2B5EF4-FFF2-40B4-BE49-F238E27FC236}">
                  <a16:creationId xmlns:a16="http://schemas.microsoft.com/office/drawing/2014/main" id="{A50B011D-7B1C-7C4B-A089-E152B834733E}"/>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楕円 14">
              <a:extLst>
                <a:ext uri="{FF2B5EF4-FFF2-40B4-BE49-F238E27FC236}">
                  <a16:creationId xmlns:a16="http://schemas.microsoft.com/office/drawing/2014/main" id="{9764F476-754A-73A9-2FE8-432E937E5258}"/>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2</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16" name="テキスト ボックス 15">
            <a:extLst>
              <a:ext uri="{FF2B5EF4-FFF2-40B4-BE49-F238E27FC236}">
                <a16:creationId xmlns:a16="http://schemas.microsoft.com/office/drawing/2014/main" id="{DD166AF1-5E40-C225-30EC-6E5C1B426C35}"/>
              </a:ext>
            </a:extLst>
          </p:cNvPr>
          <p:cNvSpPr txBox="1"/>
          <p:nvPr/>
        </p:nvSpPr>
        <p:spPr>
          <a:xfrm>
            <a:off x="941660" y="1385817"/>
            <a:ext cx="1107996"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長期生販情報入手</a:t>
            </a:r>
            <a:endParaRPr kumimoji="1" lang="en-US" altLang="ja-JP"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7" name="テキスト ボックス 16">
            <a:extLst>
              <a:ext uri="{FF2B5EF4-FFF2-40B4-BE49-F238E27FC236}">
                <a16:creationId xmlns:a16="http://schemas.microsoft.com/office/drawing/2014/main" id="{156B37BA-F04F-42CC-717F-D0A276B8E512}"/>
              </a:ext>
            </a:extLst>
          </p:cNvPr>
          <p:cNvSpPr txBox="1"/>
          <p:nvPr/>
        </p:nvSpPr>
        <p:spPr>
          <a:xfrm>
            <a:off x="1118545" y="1156178"/>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計画入手</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24" name="グループ化 23">
            <a:extLst>
              <a:ext uri="{FF2B5EF4-FFF2-40B4-BE49-F238E27FC236}">
                <a16:creationId xmlns:a16="http://schemas.microsoft.com/office/drawing/2014/main" id="{A430F824-8310-784E-CC3B-CE40CA776A5A}"/>
              </a:ext>
            </a:extLst>
          </p:cNvPr>
          <p:cNvGrpSpPr/>
          <p:nvPr/>
        </p:nvGrpSpPr>
        <p:grpSpPr>
          <a:xfrm>
            <a:off x="4050727" y="1855214"/>
            <a:ext cx="302456" cy="498850"/>
            <a:chOff x="3316458" y="2645279"/>
            <a:chExt cx="302456" cy="498850"/>
          </a:xfrm>
        </p:grpSpPr>
        <p:cxnSp>
          <p:nvCxnSpPr>
            <p:cNvPr id="25" name="直線コネクタ 24">
              <a:extLst>
                <a:ext uri="{FF2B5EF4-FFF2-40B4-BE49-F238E27FC236}">
                  <a16:creationId xmlns:a16="http://schemas.microsoft.com/office/drawing/2014/main" id="{CD86534F-5A76-3988-38A8-D43E85651387}"/>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楕円 26">
              <a:extLst>
                <a:ext uri="{FF2B5EF4-FFF2-40B4-BE49-F238E27FC236}">
                  <a16:creationId xmlns:a16="http://schemas.microsoft.com/office/drawing/2014/main" id="{F47351E7-86F0-B887-656E-9118039A09A6}"/>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4</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33" name="グループ化 32">
            <a:extLst>
              <a:ext uri="{FF2B5EF4-FFF2-40B4-BE49-F238E27FC236}">
                <a16:creationId xmlns:a16="http://schemas.microsoft.com/office/drawing/2014/main" id="{7E734B7C-B6F5-482D-8D0F-D3C7AFE70AD3}"/>
              </a:ext>
            </a:extLst>
          </p:cNvPr>
          <p:cNvGrpSpPr/>
          <p:nvPr/>
        </p:nvGrpSpPr>
        <p:grpSpPr>
          <a:xfrm>
            <a:off x="7947272" y="1855214"/>
            <a:ext cx="302456" cy="498850"/>
            <a:chOff x="3316458" y="2645279"/>
            <a:chExt cx="302456" cy="498850"/>
          </a:xfrm>
        </p:grpSpPr>
        <p:cxnSp>
          <p:nvCxnSpPr>
            <p:cNvPr id="35" name="直線コネクタ 34">
              <a:extLst>
                <a:ext uri="{FF2B5EF4-FFF2-40B4-BE49-F238E27FC236}">
                  <a16:creationId xmlns:a16="http://schemas.microsoft.com/office/drawing/2014/main" id="{53C67281-00DC-D4E3-8C92-846796A440E0}"/>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楕円 39">
              <a:extLst>
                <a:ext uri="{FF2B5EF4-FFF2-40B4-BE49-F238E27FC236}">
                  <a16:creationId xmlns:a16="http://schemas.microsoft.com/office/drawing/2014/main" id="{9519A139-B81C-DEF7-2DBE-9365BE013469}"/>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7</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41" name="グループ化 40">
            <a:extLst>
              <a:ext uri="{FF2B5EF4-FFF2-40B4-BE49-F238E27FC236}">
                <a16:creationId xmlns:a16="http://schemas.microsoft.com/office/drawing/2014/main" id="{DED16953-A3AF-2F89-EE6B-20C4D100AFF9}"/>
              </a:ext>
            </a:extLst>
          </p:cNvPr>
          <p:cNvGrpSpPr/>
          <p:nvPr/>
        </p:nvGrpSpPr>
        <p:grpSpPr>
          <a:xfrm>
            <a:off x="7878364" y="902790"/>
            <a:ext cx="302456" cy="498850"/>
            <a:chOff x="3316458" y="2645279"/>
            <a:chExt cx="302456" cy="498850"/>
          </a:xfrm>
        </p:grpSpPr>
        <p:cxnSp>
          <p:nvCxnSpPr>
            <p:cNvPr id="44" name="直線コネクタ 43">
              <a:extLst>
                <a:ext uri="{FF2B5EF4-FFF2-40B4-BE49-F238E27FC236}">
                  <a16:creationId xmlns:a16="http://schemas.microsoft.com/office/drawing/2014/main" id="{57F5A340-7410-94D4-9609-B456DA8ED08F}"/>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楕円 44">
              <a:extLst>
                <a:ext uri="{FF2B5EF4-FFF2-40B4-BE49-F238E27FC236}">
                  <a16:creationId xmlns:a16="http://schemas.microsoft.com/office/drawing/2014/main" id="{7D21EF1B-1F88-5F32-3318-0F1DDFF74C3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6</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51" name="グループ化 50">
            <a:extLst>
              <a:ext uri="{FF2B5EF4-FFF2-40B4-BE49-F238E27FC236}">
                <a16:creationId xmlns:a16="http://schemas.microsoft.com/office/drawing/2014/main" id="{87265DA4-3A71-F43B-B3A5-23E181E25493}"/>
              </a:ext>
            </a:extLst>
          </p:cNvPr>
          <p:cNvGrpSpPr/>
          <p:nvPr/>
        </p:nvGrpSpPr>
        <p:grpSpPr>
          <a:xfrm>
            <a:off x="10071439" y="1869806"/>
            <a:ext cx="302456" cy="498850"/>
            <a:chOff x="3316458" y="2645279"/>
            <a:chExt cx="302456" cy="498850"/>
          </a:xfrm>
        </p:grpSpPr>
        <p:cxnSp>
          <p:nvCxnSpPr>
            <p:cNvPr id="52" name="直線コネクタ 51">
              <a:extLst>
                <a:ext uri="{FF2B5EF4-FFF2-40B4-BE49-F238E27FC236}">
                  <a16:creationId xmlns:a16="http://schemas.microsoft.com/office/drawing/2014/main" id="{1BE13F1B-50EA-BB01-4C40-7B1480F940DA}"/>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3" name="楕円 52">
              <a:extLst>
                <a:ext uri="{FF2B5EF4-FFF2-40B4-BE49-F238E27FC236}">
                  <a16:creationId xmlns:a16="http://schemas.microsoft.com/office/drawing/2014/main" id="{ED169186-3D05-50E6-0E1C-3AAABB0CC86A}"/>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10</a:t>
              </a:r>
              <a:endParaRPr kumimoji="1" lang="ja-JP" altLang="en-US"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56" name="テキスト ボックス 55">
            <a:extLst>
              <a:ext uri="{FF2B5EF4-FFF2-40B4-BE49-F238E27FC236}">
                <a16:creationId xmlns:a16="http://schemas.microsoft.com/office/drawing/2014/main" id="{0B65C7BC-0CC2-F346-DC9A-0CC6BBFD2218}"/>
              </a:ext>
            </a:extLst>
          </p:cNvPr>
          <p:cNvSpPr txBox="1"/>
          <p:nvPr/>
        </p:nvSpPr>
        <p:spPr>
          <a:xfrm>
            <a:off x="9744311" y="2178755"/>
            <a:ext cx="4539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生産</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57" name="テキスト ボックス 56">
            <a:extLst>
              <a:ext uri="{FF2B5EF4-FFF2-40B4-BE49-F238E27FC236}">
                <a16:creationId xmlns:a16="http://schemas.microsoft.com/office/drawing/2014/main" id="{15EA5EB9-ED5C-004D-1BF7-E9E11A342543}"/>
              </a:ext>
            </a:extLst>
          </p:cNvPr>
          <p:cNvSpPr txBox="1"/>
          <p:nvPr/>
        </p:nvSpPr>
        <p:spPr>
          <a:xfrm>
            <a:off x="83941" y="2969555"/>
            <a:ext cx="4570482" cy="369332"/>
          </a:xfrm>
          <a:prstGeom prst="rect">
            <a:avLst/>
          </a:prstGeom>
          <a:solidFill>
            <a:srgbClr val="FFFF99"/>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どのイベントで何の項目が更新されるか？</a:t>
            </a:r>
          </a:p>
        </p:txBody>
      </p:sp>
      <p:sp>
        <p:nvSpPr>
          <p:cNvPr id="2" name="テキスト ボックス 1">
            <a:extLst>
              <a:ext uri="{FF2B5EF4-FFF2-40B4-BE49-F238E27FC236}">
                <a16:creationId xmlns:a16="http://schemas.microsoft.com/office/drawing/2014/main" id="{4119F824-FF32-FF86-0BE9-E0130E1768CB}"/>
              </a:ext>
            </a:extLst>
          </p:cNvPr>
          <p:cNvSpPr txBox="1"/>
          <p:nvPr/>
        </p:nvSpPr>
        <p:spPr>
          <a:xfrm>
            <a:off x="8094745" y="4362083"/>
            <a:ext cx="147348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C:</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新規作成</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R:</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読込</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U:</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更新</a:t>
            </a: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追加</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D:</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削除</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8" name="テキスト ボックス 27">
            <a:extLst>
              <a:ext uri="{FF2B5EF4-FFF2-40B4-BE49-F238E27FC236}">
                <a16:creationId xmlns:a16="http://schemas.microsoft.com/office/drawing/2014/main" id="{8FA5E7AC-77B8-E8A2-A7CD-16F73990DEE4}"/>
              </a:ext>
            </a:extLst>
          </p:cNvPr>
          <p:cNvSpPr txBox="1"/>
          <p:nvPr/>
        </p:nvSpPr>
        <p:spPr>
          <a:xfrm>
            <a:off x="254246" y="5862687"/>
            <a:ext cx="11247936" cy="923330"/>
          </a:xfrm>
          <a:prstGeom prst="rect">
            <a:avLst/>
          </a:prstGeom>
          <a:solidFill>
            <a:srgbClr val="FFFF99"/>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10x</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期生産計画のｘ月度計画を立てるにあたり、</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長期生販計画をベースに一度作成、その後新機種などを調整して最終的に</a:t>
            </a: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ALC</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データで確定</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というながれでしょうか。</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31" name="テキスト ボックス 30">
            <a:extLst>
              <a:ext uri="{FF2B5EF4-FFF2-40B4-BE49-F238E27FC236}">
                <a16:creationId xmlns:a16="http://schemas.microsoft.com/office/drawing/2014/main" id="{73997C0B-D639-AEA7-6936-B90470B88D42}"/>
              </a:ext>
            </a:extLst>
          </p:cNvPr>
          <p:cNvSpPr txBox="1"/>
          <p:nvPr/>
        </p:nvSpPr>
        <p:spPr>
          <a:xfrm>
            <a:off x="83941" y="76423"/>
            <a:ext cx="3342582" cy="369332"/>
          </a:xfrm>
          <a:prstGeom prst="rect">
            <a:avLst/>
          </a:prstGeom>
          <a:solidFill>
            <a:srgbClr val="FFFF99"/>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X</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月度　生産計画を立てる流れ</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32" name="テキスト ボックス 31">
            <a:extLst>
              <a:ext uri="{FF2B5EF4-FFF2-40B4-BE49-F238E27FC236}">
                <a16:creationId xmlns:a16="http://schemas.microsoft.com/office/drawing/2014/main" id="{B79D4AAD-A469-A317-A9D5-D060B98369B2}"/>
              </a:ext>
            </a:extLst>
          </p:cNvPr>
          <p:cNvSpPr txBox="1"/>
          <p:nvPr/>
        </p:nvSpPr>
        <p:spPr>
          <a:xfrm>
            <a:off x="1954421" y="1693648"/>
            <a:ext cx="33054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IN</a:t>
            </a:r>
          </a:p>
        </p:txBody>
      </p:sp>
      <p:sp>
        <p:nvSpPr>
          <p:cNvPr id="47" name="テキスト ボックス 46">
            <a:extLst>
              <a:ext uri="{FF2B5EF4-FFF2-40B4-BE49-F238E27FC236}">
                <a16:creationId xmlns:a16="http://schemas.microsoft.com/office/drawing/2014/main" id="{20B353EC-B08F-DB1A-411F-2B4BF6E793D4}"/>
              </a:ext>
            </a:extLst>
          </p:cNvPr>
          <p:cNvSpPr txBox="1"/>
          <p:nvPr/>
        </p:nvSpPr>
        <p:spPr>
          <a:xfrm>
            <a:off x="8971735" y="1363749"/>
            <a:ext cx="33054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IN</a:t>
            </a:r>
          </a:p>
        </p:txBody>
      </p:sp>
      <p:sp>
        <p:nvSpPr>
          <p:cNvPr id="58" name="テキスト ボックス 57">
            <a:extLst>
              <a:ext uri="{FF2B5EF4-FFF2-40B4-BE49-F238E27FC236}">
                <a16:creationId xmlns:a16="http://schemas.microsoft.com/office/drawing/2014/main" id="{20FD797D-F344-E60A-33E8-6CF1B4191F71}"/>
              </a:ext>
            </a:extLst>
          </p:cNvPr>
          <p:cNvSpPr txBox="1"/>
          <p:nvPr/>
        </p:nvSpPr>
        <p:spPr>
          <a:xfrm>
            <a:off x="3703340" y="2577331"/>
            <a:ext cx="47481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OUT</a:t>
            </a:r>
          </a:p>
        </p:txBody>
      </p:sp>
      <p:sp>
        <p:nvSpPr>
          <p:cNvPr id="59" name="テキスト ボックス 58">
            <a:extLst>
              <a:ext uri="{FF2B5EF4-FFF2-40B4-BE49-F238E27FC236}">
                <a16:creationId xmlns:a16="http://schemas.microsoft.com/office/drawing/2014/main" id="{4E523C7D-5060-9A62-F122-826DD24648CC}"/>
              </a:ext>
            </a:extLst>
          </p:cNvPr>
          <p:cNvSpPr txBox="1"/>
          <p:nvPr/>
        </p:nvSpPr>
        <p:spPr>
          <a:xfrm>
            <a:off x="10094366" y="2833011"/>
            <a:ext cx="2013693" cy="175432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highlight>
                  <a:srgbClr val="FFFF00"/>
                </a:highlight>
                <a:uLnTx/>
                <a:uFillTx/>
                <a:latin typeface="AA HondaGlobal ENJP Regular" pitchFamily="2" charset="-128"/>
                <a:ea typeface="AA HondaGlobal ENJP Regular" pitchFamily="2" charset="-128"/>
                <a:cs typeface="+mn-cs"/>
              </a:rPr>
              <a:t>必要な情報</a:t>
            </a:r>
            <a:endParaRPr kumimoji="1" lang="en-US" altLang="ja-JP" sz="1800" b="0" i="0" u="none" strike="noStrike" kern="1200" cap="none" spc="0" normalizeH="0" baseline="0" noProof="0">
              <a:ln>
                <a:noFill/>
              </a:ln>
              <a:solidFill>
                <a:prstClr val="black"/>
              </a:solidFill>
              <a:effectLst/>
              <a:highlight>
                <a:srgbClr val="FFFF00"/>
              </a:highligh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・長期生販計画</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t>
            </a: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ALC</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生産順位</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   (W3</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確定情報）</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・変更点管理</a:t>
            </a:r>
            <a:endPar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・その他</a:t>
            </a: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t>
            </a:r>
          </a:p>
        </p:txBody>
      </p:sp>
      <p:sp>
        <p:nvSpPr>
          <p:cNvPr id="61" name="フローチャート: 書類 60">
            <a:extLst>
              <a:ext uri="{FF2B5EF4-FFF2-40B4-BE49-F238E27FC236}">
                <a16:creationId xmlns:a16="http://schemas.microsoft.com/office/drawing/2014/main" id="{D00BB2F1-27E9-4522-C433-501F2BF94F6A}"/>
              </a:ext>
            </a:extLst>
          </p:cNvPr>
          <p:cNvSpPr/>
          <p:nvPr/>
        </p:nvSpPr>
        <p:spPr>
          <a:xfrm>
            <a:off x="6319313" y="1325448"/>
            <a:ext cx="875012" cy="386951"/>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a:t>
            </a: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月度変更点</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管理</a:t>
            </a: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.xlsx</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62" name="正方形/長方形 61">
            <a:extLst>
              <a:ext uri="{FF2B5EF4-FFF2-40B4-BE49-F238E27FC236}">
                <a16:creationId xmlns:a16="http://schemas.microsoft.com/office/drawing/2014/main" id="{CEE3957E-192A-CFDF-9505-33FDED70B764}"/>
              </a:ext>
            </a:extLst>
          </p:cNvPr>
          <p:cNvSpPr/>
          <p:nvPr/>
        </p:nvSpPr>
        <p:spPr>
          <a:xfrm>
            <a:off x="6327807" y="1181656"/>
            <a:ext cx="1699084"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17278BD9-2E09-CB9D-CE51-B9BDDCF9FF83}"/>
              </a:ext>
            </a:extLst>
          </p:cNvPr>
          <p:cNvSpPr txBox="1"/>
          <p:nvPr/>
        </p:nvSpPr>
        <p:spPr>
          <a:xfrm>
            <a:off x="7269490" y="1363749"/>
            <a:ext cx="33054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IN</a:t>
            </a:r>
          </a:p>
        </p:txBody>
      </p:sp>
      <p:sp>
        <p:nvSpPr>
          <p:cNvPr id="65" name="テキスト ボックス 64">
            <a:extLst>
              <a:ext uri="{FF2B5EF4-FFF2-40B4-BE49-F238E27FC236}">
                <a16:creationId xmlns:a16="http://schemas.microsoft.com/office/drawing/2014/main" id="{6742E780-4EAB-42F1-D1CB-1FAE07DA378A}"/>
              </a:ext>
            </a:extLst>
          </p:cNvPr>
          <p:cNvSpPr txBox="1"/>
          <p:nvPr/>
        </p:nvSpPr>
        <p:spPr>
          <a:xfrm>
            <a:off x="465326" y="1116716"/>
            <a:ext cx="33054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IN</a:t>
            </a:r>
          </a:p>
        </p:txBody>
      </p:sp>
      <p:sp>
        <p:nvSpPr>
          <p:cNvPr id="66" name="テキスト ボックス 65">
            <a:extLst>
              <a:ext uri="{FF2B5EF4-FFF2-40B4-BE49-F238E27FC236}">
                <a16:creationId xmlns:a16="http://schemas.microsoft.com/office/drawing/2014/main" id="{CB65D214-CB28-31E4-696A-1755EA6E505B}"/>
              </a:ext>
            </a:extLst>
          </p:cNvPr>
          <p:cNvSpPr txBox="1"/>
          <p:nvPr/>
        </p:nvSpPr>
        <p:spPr>
          <a:xfrm>
            <a:off x="472212" y="2323415"/>
            <a:ext cx="47481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OUT</a:t>
            </a:r>
          </a:p>
        </p:txBody>
      </p:sp>
    </p:spTree>
    <p:extLst>
      <p:ext uri="{BB962C8B-B14F-4D97-AF65-F5344CB8AC3E}">
        <p14:creationId xmlns:p14="http://schemas.microsoft.com/office/powerpoint/2010/main" val="923124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4AFABAB6-3A9E-D138-959D-6773D53186A0}"/>
              </a:ext>
            </a:extLst>
          </p:cNvPr>
          <p:cNvCxnSpPr/>
          <p:nvPr/>
        </p:nvCxnSpPr>
        <p:spPr>
          <a:xfrm>
            <a:off x="338667" y="643467"/>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43EFEEC7-EE7A-E6D4-C961-7CECFC1194A9}"/>
              </a:ext>
            </a:extLst>
          </p:cNvPr>
          <p:cNvCxnSpPr>
            <a:cxnSpLocks/>
          </p:cNvCxnSpPr>
          <p:nvPr/>
        </p:nvCxnSpPr>
        <p:spPr>
          <a:xfrm>
            <a:off x="2758871"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39989097-CD0B-EE65-29A0-CBF8E5CDC292}"/>
              </a:ext>
            </a:extLst>
          </p:cNvPr>
          <p:cNvCxnSpPr>
            <a:cxnSpLocks/>
          </p:cNvCxnSpPr>
          <p:nvPr/>
        </p:nvCxnSpPr>
        <p:spPr>
          <a:xfrm>
            <a:off x="6277445"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240F0102-7FC8-3B2E-83AD-9C42396FB588}"/>
              </a:ext>
            </a:extLst>
          </p:cNvPr>
          <p:cNvCxnSpPr>
            <a:cxnSpLocks/>
          </p:cNvCxnSpPr>
          <p:nvPr/>
        </p:nvCxnSpPr>
        <p:spPr>
          <a:xfrm>
            <a:off x="8036732"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27B13C5-B033-723B-46FE-0256391695E3}"/>
              </a:ext>
            </a:extLst>
          </p:cNvPr>
          <p:cNvCxnSpPr>
            <a:cxnSpLocks/>
          </p:cNvCxnSpPr>
          <p:nvPr/>
        </p:nvCxnSpPr>
        <p:spPr>
          <a:xfrm>
            <a:off x="9796019"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932F44AF-13B4-CD95-FBA4-5683F05D2B8F}"/>
              </a:ext>
            </a:extLst>
          </p:cNvPr>
          <p:cNvCxnSpPr>
            <a:cxnSpLocks/>
          </p:cNvCxnSpPr>
          <p:nvPr/>
        </p:nvCxnSpPr>
        <p:spPr>
          <a:xfrm>
            <a:off x="11555305"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7D34D0A0-9973-358E-B9A8-512A82EA01D7}"/>
              </a:ext>
            </a:extLst>
          </p:cNvPr>
          <p:cNvSpPr txBox="1"/>
          <p:nvPr/>
        </p:nvSpPr>
        <p:spPr>
          <a:xfrm>
            <a:off x="9247780" y="52400"/>
            <a:ext cx="10342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WE</a:t>
            </a: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cxnSp>
        <p:nvCxnSpPr>
          <p:cNvPr id="18" name="直線コネクタ 17">
            <a:extLst>
              <a:ext uri="{FF2B5EF4-FFF2-40B4-BE49-F238E27FC236}">
                <a16:creationId xmlns:a16="http://schemas.microsoft.com/office/drawing/2014/main" id="{603D0ED1-5D14-BEA2-F60F-1F78F7469F61}"/>
              </a:ext>
            </a:extLst>
          </p:cNvPr>
          <p:cNvCxnSpPr>
            <a:cxnSpLocks/>
          </p:cNvCxnSpPr>
          <p:nvPr/>
        </p:nvCxnSpPr>
        <p:spPr>
          <a:xfrm>
            <a:off x="4518158"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2439999B-A576-3D56-76BA-05690DD4A2B6}"/>
              </a:ext>
            </a:extLst>
          </p:cNvPr>
          <p:cNvSpPr txBox="1"/>
          <p:nvPr/>
        </p:nvSpPr>
        <p:spPr>
          <a:xfrm>
            <a:off x="7651315" y="52400"/>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0" name="テキスト ボックス 19">
            <a:extLst>
              <a:ext uri="{FF2B5EF4-FFF2-40B4-BE49-F238E27FC236}">
                <a16:creationId xmlns:a16="http://schemas.microsoft.com/office/drawing/2014/main" id="{BE34F579-27CA-EC95-982A-DD098CE49DB9}"/>
              </a:ext>
            </a:extLst>
          </p:cNvPr>
          <p:cNvSpPr txBox="1"/>
          <p:nvPr/>
        </p:nvSpPr>
        <p:spPr>
          <a:xfrm>
            <a:off x="5925440" y="52400"/>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-4W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1" name="テキスト ボックス 20">
            <a:extLst>
              <a:ext uri="{FF2B5EF4-FFF2-40B4-BE49-F238E27FC236}">
                <a16:creationId xmlns:a16="http://schemas.microsoft.com/office/drawing/2014/main" id="{05D47EFE-198D-22A5-1368-235DFE73CE8C}"/>
              </a:ext>
            </a:extLst>
          </p:cNvPr>
          <p:cNvSpPr txBox="1"/>
          <p:nvPr/>
        </p:nvSpPr>
        <p:spPr>
          <a:xfrm>
            <a:off x="4137482" y="52400"/>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-5W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2" name="テキスト ボックス 21">
            <a:extLst>
              <a:ext uri="{FF2B5EF4-FFF2-40B4-BE49-F238E27FC236}">
                <a16:creationId xmlns:a16="http://schemas.microsoft.com/office/drawing/2014/main" id="{9A1EF61D-A007-F6A7-3847-B773B21EAE0E}"/>
              </a:ext>
            </a:extLst>
          </p:cNvPr>
          <p:cNvSpPr txBox="1"/>
          <p:nvPr/>
        </p:nvSpPr>
        <p:spPr>
          <a:xfrm>
            <a:off x="2441780" y="52400"/>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-6W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3" name="テキスト ボックス 22">
            <a:extLst>
              <a:ext uri="{FF2B5EF4-FFF2-40B4-BE49-F238E27FC236}">
                <a16:creationId xmlns:a16="http://schemas.microsoft.com/office/drawing/2014/main" id="{DC51E6E7-9874-CDEC-A064-043AB502427F}"/>
              </a:ext>
            </a:extLst>
          </p:cNvPr>
          <p:cNvSpPr txBox="1"/>
          <p:nvPr/>
        </p:nvSpPr>
        <p:spPr>
          <a:xfrm>
            <a:off x="11171142" y="52400"/>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26" name="テキスト ボックス 25">
            <a:extLst>
              <a:ext uri="{FF2B5EF4-FFF2-40B4-BE49-F238E27FC236}">
                <a16:creationId xmlns:a16="http://schemas.microsoft.com/office/drawing/2014/main" id="{B73A1314-BFE9-D58F-1EAA-296D7E5B3E99}"/>
              </a:ext>
            </a:extLst>
          </p:cNvPr>
          <p:cNvSpPr txBox="1"/>
          <p:nvPr/>
        </p:nvSpPr>
        <p:spPr>
          <a:xfrm>
            <a:off x="8069043" y="975882"/>
            <a:ext cx="166103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ALC</a:t>
            </a: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データダウンロード</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29" name="直線コネクタ 28">
            <a:extLst>
              <a:ext uri="{FF2B5EF4-FFF2-40B4-BE49-F238E27FC236}">
                <a16:creationId xmlns:a16="http://schemas.microsoft.com/office/drawing/2014/main" id="{9C619C15-447B-7342-0A21-22AB135D92F9}"/>
              </a:ext>
            </a:extLst>
          </p:cNvPr>
          <p:cNvCxnSpPr>
            <a:cxnSpLocks/>
          </p:cNvCxnSpPr>
          <p:nvPr/>
        </p:nvCxnSpPr>
        <p:spPr>
          <a:xfrm>
            <a:off x="2758871"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5C3C2B82-9AC5-AF62-2B14-CA793A378457}"/>
              </a:ext>
            </a:extLst>
          </p:cNvPr>
          <p:cNvSpPr txBox="1"/>
          <p:nvPr/>
        </p:nvSpPr>
        <p:spPr>
          <a:xfrm>
            <a:off x="217050" y="738409"/>
            <a:ext cx="346249" cy="63094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イベント</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34" name="直線コネクタ 33">
            <a:extLst>
              <a:ext uri="{FF2B5EF4-FFF2-40B4-BE49-F238E27FC236}">
                <a16:creationId xmlns:a16="http://schemas.microsoft.com/office/drawing/2014/main" id="{DEF65957-F833-0656-95E9-45BBB5F2C6D4}"/>
              </a:ext>
            </a:extLst>
          </p:cNvPr>
          <p:cNvCxnSpPr>
            <a:cxnSpLocks/>
          </p:cNvCxnSpPr>
          <p:nvPr/>
        </p:nvCxnSpPr>
        <p:spPr>
          <a:xfrm>
            <a:off x="4516103"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E6A6B056-8C9B-D790-EA24-D437D9B760B3}"/>
              </a:ext>
            </a:extLst>
          </p:cNvPr>
          <p:cNvCxnSpPr>
            <a:cxnSpLocks/>
          </p:cNvCxnSpPr>
          <p:nvPr/>
        </p:nvCxnSpPr>
        <p:spPr>
          <a:xfrm>
            <a:off x="6267604"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E741332E-3E2A-13F1-D640-0BA992034933}"/>
              </a:ext>
            </a:extLst>
          </p:cNvPr>
          <p:cNvCxnSpPr>
            <a:cxnSpLocks/>
          </p:cNvCxnSpPr>
          <p:nvPr/>
        </p:nvCxnSpPr>
        <p:spPr>
          <a:xfrm>
            <a:off x="8036732"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F902AF09-6668-CC3F-2218-47DE87B7EF66}"/>
              </a:ext>
            </a:extLst>
          </p:cNvPr>
          <p:cNvCxnSpPr>
            <a:cxnSpLocks/>
          </p:cNvCxnSpPr>
          <p:nvPr/>
        </p:nvCxnSpPr>
        <p:spPr>
          <a:xfrm>
            <a:off x="9796019"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33E9414-9A8D-1EA3-8FDA-1A5BBC086157}"/>
              </a:ext>
            </a:extLst>
          </p:cNvPr>
          <p:cNvCxnSpPr>
            <a:cxnSpLocks/>
          </p:cNvCxnSpPr>
          <p:nvPr/>
        </p:nvCxnSpPr>
        <p:spPr>
          <a:xfrm>
            <a:off x="11563793"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グループ化 45">
            <a:extLst>
              <a:ext uri="{FF2B5EF4-FFF2-40B4-BE49-F238E27FC236}">
                <a16:creationId xmlns:a16="http://schemas.microsoft.com/office/drawing/2014/main" id="{8B979D4D-3358-641B-9E23-6F6B45424BFC}"/>
              </a:ext>
            </a:extLst>
          </p:cNvPr>
          <p:cNvGrpSpPr/>
          <p:nvPr/>
        </p:nvGrpSpPr>
        <p:grpSpPr>
          <a:xfrm>
            <a:off x="9652747" y="1278998"/>
            <a:ext cx="302456" cy="498850"/>
            <a:chOff x="3316458" y="2645279"/>
            <a:chExt cx="302456" cy="498850"/>
          </a:xfrm>
        </p:grpSpPr>
        <p:cxnSp>
          <p:nvCxnSpPr>
            <p:cNvPr id="42" name="直線コネクタ 41">
              <a:extLst>
                <a:ext uri="{FF2B5EF4-FFF2-40B4-BE49-F238E27FC236}">
                  <a16:creationId xmlns:a16="http://schemas.microsoft.com/office/drawing/2014/main" id="{CEAA3EFB-F889-E4A1-58EA-592873B3CD24}"/>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楕円 42">
              <a:extLst>
                <a:ext uri="{FF2B5EF4-FFF2-40B4-BE49-F238E27FC236}">
                  <a16:creationId xmlns:a16="http://schemas.microsoft.com/office/drawing/2014/main" id="{5CDB8FEB-BE6E-92C4-73D0-2C8BEB16AF7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9</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48" name="グループ化 47">
            <a:extLst>
              <a:ext uri="{FF2B5EF4-FFF2-40B4-BE49-F238E27FC236}">
                <a16:creationId xmlns:a16="http://schemas.microsoft.com/office/drawing/2014/main" id="{189109BF-A2F0-F5CD-CE0F-1FF40154DF49}"/>
              </a:ext>
            </a:extLst>
          </p:cNvPr>
          <p:cNvGrpSpPr/>
          <p:nvPr/>
        </p:nvGrpSpPr>
        <p:grpSpPr>
          <a:xfrm>
            <a:off x="2941989" y="1264406"/>
            <a:ext cx="302456" cy="498850"/>
            <a:chOff x="3316458" y="2645279"/>
            <a:chExt cx="302456" cy="498850"/>
          </a:xfrm>
        </p:grpSpPr>
        <p:cxnSp>
          <p:nvCxnSpPr>
            <p:cNvPr id="49" name="直線コネクタ 48">
              <a:extLst>
                <a:ext uri="{FF2B5EF4-FFF2-40B4-BE49-F238E27FC236}">
                  <a16:creationId xmlns:a16="http://schemas.microsoft.com/office/drawing/2014/main" id="{6820ABAF-B190-A453-975D-F41BFA325210}"/>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0" name="楕円 49">
              <a:extLst>
                <a:ext uri="{FF2B5EF4-FFF2-40B4-BE49-F238E27FC236}">
                  <a16:creationId xmlns:a16="http://schemas.microsoft.com/office/drawing/2014/main" id="{76154EDD-AE3E-B10F-DEE8-3F7308FF56C5}"/>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3</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cxnSp>
        <p:nvCxnSpPr>
          <p:cNvPr id="55" name="直線コネクタ 54">
            <a:extLst>
              <a:ext uri="{FF2B5EF4-FFF2-40B4-BE49-F238E27FC236}">
                <a16:creationId xmlns:a16="http://schemas.microsoft.com/office/drawing/2014/main" id="{81AAB5E5-6AB5-13F5-CE49-3ECA2B9A86A1}"/>
              </a:ext>
            </a:extLst>
          </p:cNvPr>
          <p:cNvCxnSpPr>
            <a:cxnSpLocks/>
          </p:cNvCxnSpPr>
          <p:nvPr/>
        </p:nvCxnSpPr>
        <p:spPr>
          <a:xfrm>
            <a:off x="-387368" y="2001133"/>
            <a:ext cx="56023" cy="1561869"/>
          </a:xfrm>
          <a:prstGeom prst="line">
            <a:avLst/>
          </a:prstGeom>
          <a:ln w="22225">
            <a:solidFill>
              <a:srgbClr val="0070C0"/>
            </a:solidFill>
            <a:prstDash val="sysDot"/>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52477A3B-11A9-A237-B297-2E7C7754CBFE}"/>
              </a:ext>
            </a:extLst>
          </p:cNvPr>
          <p:cNvSpPr txBox="1"/>
          <p:nvPr/>
        </p:nvSpPr>
        <p:spPr>
          <a:xfrm>
            <a:off x="10314517" y="1272505"/>
            <a:ext cx="1361979"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遅れ挽回調整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a:t>
            </a: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次月持ち越し？</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7" name="テキスト ボックス 76">
            <a:extLst>
              <a:ext uri="{FF2B5EF4-FFF2-40B4-BE49-F238E27FC236}">
                <a16:creationId xmlns:a16="http://schemas.microsoft.com/office/drawing/2014/main" id="{A94A9569-9A84-2E7B-5EE0-2C8218FB84C4}"/>
              </a:ext>
            </a:extLst>
          </p:cNvPr>
          <p:cNvSpPr txBox="1"/>
          <p:nvPr/>
        </p:nvSpPr>
        <p:spPr>
          <a:xfrm>
            <a:off x="8469609" y="1253002"/>
            <a:ext cx="857927"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負荷率調整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81" name="テキスト ボックス 80">
            <a:extLst>
              <a:ext uri="{FF2B5EF4-FFF2-40B4-BE49-F238E27FC236}">
                <a16:creationId xmlns:a16="http://schemas.microsoft.com/office/drawing/2014/main" id="{2F2D7857-F0FB-5B11-D0ED-F697CB5C5C34}"/>
              </a:ext>
            </a:extLst>
          </p:cNvPr>
          <p:cNvSpPr txBox="1"/>
          <p:nvPr/>
        </p:nvSpPr>
        <p:spPr>
          <a:xfrm>
            <a:off x="3176913" y="1229798"/>
            <a:ext cx="857927"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SP/</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新機種調整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89" name="テキスト ボックス 88">
            <a:extLst>
              <a:ext uri="{FF2B5EF4-FFF2-40B4-BE49-F238E27FC236}">
                <a16:creationId xmlns:a16="http://schemas.microsoft.com/office/drawing/2014/main" id="{3B625959-57DA-2573-4C37-98AD1D12FCE6}"/>
              </a:ext>
            </a:extLst>
          </p:cNvPr>
          <p:cNvSpPr txBox="1"/>
          <p:nvPr/>
        </p:nvSpPr>
        <p:spPr>
          <a:xfrm>
            <a:off x="4296632" y="1236730"/>
            <a:ext cx="588623"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フレキ</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90" name="グループ化 89">
            <a:extLst>
              <a:ext uri="{FF2B5EF4-FFF2-40B4-BE49-F238E27FC236}">
                <a16:creationId xmlns:a16="http://schemas.microsoft.com/office/drawing/2014/main" id="{B9EC38CE-EFDC-A1C7-6AFE-7562451B3790}"/>
              </a:ext>
            </a:extLst>
          </p:cNvPr>
          <p:cNvGrpSpPr/>
          <p:nvPr/>
        </p:nvGrpSpPr>
        <p:grpSpPr>
          <a:xfrm>
            <a:off x="9313869" y="1270495"/>
            <a:ext cx="302456" cy="498850"/>
            <a:chOff x="3316458" y="2645279"/>
            <a:chExt cx="302456" cy="498850"/>
          </a:xfrm>
        </p:grpSpPr>
        <p:cxnSp>
          <p:nvCxnSpPr>
            <p:cNvPr id="91" name="直線コネクタ 90">
              <a:extLst>
                <a:ext uri="{FF2B5EF4-FFF2-40B4-BE49-F238E27FC236}">
                  <a16:creationId xmlns:a16="http://schemas.microsoft.com/office/drawing/2014/main" id="{BBE0EA2A-9746-3078-4689-BE784573DD18}"/>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92" name="楕円 91">
              <a:extLst>
                <a:ext uri="{FF2B5EF4-FFF2-40B4-BE49-F238E27FC236}">
                  <a16:creationId xmlns:a16="http://schemas.microsoft.com/office/drawing/2014/main" id="{A775EFEB-0A2E-2FCC-FB38-4522CF97DAD3}"/>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8</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93" name="テキスト ボックス 92">
            <a:extLst>
              <a:ext uri="{FF2B5EF4-FFF2-40B4-BE49-F238E27FC236}">
                <a16:creationId xmlns:a16="http://schemas.microsoft.com/office/drawing/2014/main" id="{708C9207-173D-A1E7-9D0A-974613CA2238}"/>
              </a:ext>
            </a:extLst>
          </p:cNvPr>
          <p:cNvSpPr txBox="1"/>
          <p:nvPr/>
        </p:nvSpPr>
        <p:spPr>
          <a:xfrm>
            <a:off x="9064462" y="1876539"/>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都度調整</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95" name="正方形/長方形 94">
            <a:extLst>
              <a:ext uri="{FF2B5EF4-FFF2-40B4-BE49-F238E27FC236}">
                <a16:creationId xmlns:a16="http://schemas.microsoft.com/office/drawing/2014/main" id="{FE7EF9FF-371D-6E42-2FAF-485980189DB9}"/>
              </a:ext>
            </a:extLst>
          </p:cNvPr>
          <p:cNvSpPr/>
          <p:nvPr/>
        </p:nvSpPr>
        <p:spPr>
          <a:xfrm>
            <a:off x="2758872" y="1648679"/>
            <a:ext cx="8804922"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6B1160D2-0406-EF25-08C7-7FBDCEB9C63B}"/>
              </a:ext>
            </a:extLst>
          </p:cNvPr>
          <p:cNvSpPr txBox="1"/>
          <p:nvPr/>
        </p:nvSpPr>
        <p:spPr>
          <a:xfrm>
            <a:off x="2865782" y="775230"/>
            <a:ext cx="857927"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シート作成</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126" name="グループ化 125">
            <a:extLst>
              <a:ext uri="{FF2B5EF4-FFF2-40B4-BE49-F238E27FC236}">
                <a16:creationId xmlns:a16="http://schemas.microsoft.com/office/drawing/2014/main" id="{3D0081CC-A74B-2F10-6B92-08082B09472F}"/>
              </a:ext>
            </a:extLst>
          </p:cNvPr>
          <p:cNvGrpSpPr/>
          <p:nvPr/>
        </p:nvGrpSpPr>
        <p:grpSpPr>
          <a:xfrm>
            <a:off x="6119078" y="1265061"/>
            <a:ext cx="302456" cy="498850"/>
            <a:chOff x="3316458" y="2645279"/>
            <a:chExt cx="302456" cy="498850"/>
          </a:xfrm>
        </p:grpSpPr>
        <p:cxnSp>
          <p:nvCxnSpPr>
            <p:cNvPr id="127" name="直線コネクタ 126">
              <a:extLst>
                <a:ext uri="{FF2B5EF4-FFF2-40B4-BE49-F238E27FC236}">
                  <a16:creationId xmlns:a16="http://schemas.microsoft.com/office/drawing/2014/main" id="{38ACCB40-3F45-8CB4-41A9-BAB7FD88C748}"/>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28" name="楕円 127">
              <a:extLst>
                <a:ext uri="{FF2B5EF4-FFF2-40B4-BE49-F238E27FC236}">
                  <a16:creationId xmlns:a16="http://schemas.microsoft.com/office/drawing/2014/main" id="{97B0F90C-4711-E54C-16B7-596BA6FDD63B}"/>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5</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129" name="テキスト ボックス 128">
            <a:extLst>
              <a:ext uri="{FF2B5EF4-FFF2-40B4-BE49-F238E27FC236}">
                <a16:creationId xmlns:a16="http://schemas.microsoft.com/office/drawing/2014/main" id="{B26C240D-058C-22D4-F863-208B66BE1195}"/>
              </a:ext>
            </a:extLst>
          </p:cNvPr>
          <p:cNvSpPr txBox="1"/>
          <p:nvPr/>
        </p:nvSpPr>
        <p:spPr>
          <a:xfrm>
            <a:off x="6392889" y="1219194"/>
            <a:ext cx="723275"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GPCS</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発注締め</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130" name="直線コネクタ 129">
            <a:extLst>
              <a:ext uri="{FF2B5EF4-FFF2-40B4-BE49-F238E27FC236}">
                <a16:creationId xmlns:a16="http://schemas.microsoft.com/office/drawing/2014/main" id="{57F7B20C-7CC2-C0AD-0B24-1E2F5FB17E7D}"/>
              </a:ext>
            </a:extLst>
          </p:cNvPr>
          <p:cNvCxnSpPr>
            <a:cxnSpLocks/>
          </p:cNvCxnSpPr>
          <p:nvPr/>
        </p:nvCxnSpPr>
        <p:spPr>
          <a:xfrm>
            <a:off x="999584" y="372534"/>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テキスト ボックス 130">
            <a:extLst>
              <a:ext uri="{FF2B5EF4-FFF2-40B4-BE49-F238E27FC236}">
                <a16:creationId xmlns:a16="http://schemas.microsoft.com/office/drawing/2014/main" id="{F0D33E1F-6160-ABCC-6F15-1CB2EE3DFD7F}"/>
              </a:ext>
            </a:extLst>
          </p:cNvPr>
          <p:cNvSpPr txBox="1"/>
          <p:nvPr/>
        </p:nvSpPr>
        <p:spPr>
          <a:xfrm>
            <a:off x="663581" y="52400"/>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-7W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132" name="直線コネクタ 131">
            <a:extLst>
              <a:ext uri="{FF2B5EF4-FFF2-40B4-BE49-F238E27FC236}">
                <a16:creationId xmlns:a16="http://schemas.microsoft.com/office/drawing/2014/main" id="{F4DA98F3-C2BA-079E-2E57-C3222E7AD8DC}"/>
              </a:ext>
            </a:extLst>
          </p:cNvPr>
          <p:cNvCxnSpPr>
            <a:cxnSpLocks/>
          </p:cNvCxnSpPr>
          <p:nvPr/>
        </p:nvCxnSpPr>
        <p:spPr>
          <a:xfrm>
            <a:off x="999584" y="692668"/>
            <a:ext cx="0" cy="162850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5" name="正方形/長方形 134">
            <a:extLst>
              <a:ext uri="{FF2B5EF4-FFF2-40B4-BE49-F238E27FC236}">
                <a16:creationId xmlns:a16="http://schemas.microsoft.com/office/drawing/2014/main" id="{2BAE1EC3-0C2F-7690-A7F1-5719A22C201E}"/>
              </a:ext>
            </a:extLst>
          </p:cNvPr>
          <p:cNvSpPr/>
          <p:nvPr/>
        </p:nvSpPr>
        <p:spPr>
          <a:xfrm>
            <a:off x="1002568" y="1222042"/>
            <a:ext cx="1762963"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109" name="グループ化 108">
            <a:extLst>
              <a:ext uri="{FF2B5EF4-FFF2-40B4-BE49-F238E27FC236}">
                <a16:creationId xmlns:a16="http://schemas.microsoft.com/office/drawing/2014/main" id="{F3E15996-D197-3A5F-08AE-8FF12EDBE491}"/>
              </a:ext>
            </a:extLst>
          </p:cNvPr>
          <p:cNvGrpSpPr/>
          <p:nvPr/>
        </p:nvGrpSpPr>
        <p:grpSpPr>
          <a:xfrm>
            <a:off x="841732" y="724209"/>
            <a:ext cx="302456" cy="498850"/>
            <a:chOff x="3316458" y="2645279"/>
            <a:chExt cx="302456" cy="498850"/>
          </a:xfrm>
        </p:grpSpPr>
        <p:cxnSp>
          <p:nvCxnSpPr>
            <p:cNvPr id="110" name="直線コネクタ 109">
              <a:extLst>
                <a:ext uri="{FF2B5EF4-FFF2-40B4-BE49-F238E27FC236}">
                  <a16:creationId xmlns:a16="http://schemas.microsoft.com/office/drawing/2014/main" id="{8D9BAFF3-6579-91DE-C1FD-D619A296C61E}"/>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11" name="楕円 110">
              <a:extLst>
                <a:ext uri="{FF2B5EF4-FFF2-40B4-BE49-F238E27FC236}">
                  <a16:creationId xmlns:a16="http://schemas.microsoft.com/office/drawing/2014/main" id="{13AC9F98-5710-B393-8753-C2EDBD591480}"/>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7" name="テキスト ボックス 6">
            <a:extLst>
              <a:ext uri="{FF2B5EF4-FFF2-40B4-BE49-F238E27FC236}">
                <a16:creationId xmlns:a16="http://schemas.microsoft.com/office/drawing/2014/main" id="{EE1A78D3-3E17-7E89-E3A2-DE84A6AA400C}"/>
              </a:ext>
            </a:extLst>
          </p:cNvPr>
          <p:cNvSpPr txBox="1"/>
          <p:nvPr/>
        </p:nvSpPr>
        <p:spPr>
          <a:xfrm>
            <a:off x="2720759" y="1009446"/>
            <a:ext cx="1107996"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次月分の計画転記</a:t>
            </a:r>
            <a:endParaRPr kumimoji="1" lang="en-US" altLang="ja-JP"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8" name="グループ化 7">
            <a:extLst>
              <a:ext uri="{FF2B5EF4-FFF2-40B4-BE49-F238E27FC236}">
                <a16:creationId xmlns:a16="http://schemas.microsoft.com/office/drawing/2014/main" id="{35908A57-9EA2-A977-1292-302449BEE40B}"/>
              </a:ext>
            </a:extLst>
          </p:cNvPr>
          <p:cNvGrpSpPr/>
          <p:nvPr/>
        </p:nvGrpSpPr>
        <p:grpSpPr>
          <a:xfrm>
            <a:off x="2616212" y="724209"/>
            <a:ext cx="302456" cy="498850"/>
            <a:chOff x="3316458" y="2645279"/>
            <a:chExt cx="302456" cy="498850"/>
          </a:xfrm>
        </p:grpSpPr>
        <p:cxnSp>
          <p:nvCxnSpPr>
            <p:cNvPr id="9" name="直線コネクタ 8">
              <a:extLst>
                <a:ext uri="{FF2B5EF4-FFF2-40B4-BE49-F238E27FC236}">
                  <a16:creationId xmlns:a16="http://schemas.microsoft.com/office/drawing/2014/main" id="{A50B011D-7B1C-7C4B-A089-E152B834733E}"/>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楕円 14">
              <a:extLst>
                <a:ext uri="{FF2B5EF4-FFF2-40B4-BE49-F238E27FC236}">
                  <a16:creationId xmlns:a16="http://schemas.microsoft.com/office/drawing/2014/main" id="{9764F476-754A-73A9-2FE8-432E937E5258}"/>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2</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16" name="テキスト ボックス 15">
            <a:extLst>
              <a:ext uri="{FF2B5EF4-FFF2-40B4-BE49-F238E27FC236}">
                <a16:creationId xmlns:a16="http://schemas.microsoft.com/office/drawing/2014/main" id="{DD166AF1-5E40-C225-30EC-6E5C1B426C35}"/>
              </a:ext>
            </a:extLst>
          </p:cNvPr>
          <p:cNvSpPr txBox="1"/>
          <p:nvPr/>
        </p:nvSpPr>
        <p:spPr>
          <a:xfrm>
            <a:off x="941660" y="1004869"/>
            <a:ext cx="1107996"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長期生販情報入手</a:t>
            </a:r>
            <a:endParaRPr kumimoji="1" lang="en-US" altLang="ja-JP" sz="9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7" name="テキスト ボックス 16">
            <a:extLst>
              <a:ext uri="{FF2B5EF4-FFF2-40B4-BE49-F238E27FC236}">
                <a16:creationId xmlns:a16="http://schemas.microsoft.com/office/drawing/2014/main" id="{156B37BA-F04F-42CC-717F-D0A276B8E512}"/>
              </a:ext>
            </a:extLst>
          </p:cNvPr>
          <p:cNvSpPr txBox="1"/>
          <p:nvPr/>
        </p:nvSpPr>
        <p:spPr>
          <a:xfrm>
            <a:off x="1118545" y="775230"/>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計画入手</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24" name="グループ化 23">
            <a:extLst>
              <a:ext uri="{FF2B5EF4-FFF2-40B4-BE49-F238E27FC236}">
                <a16:creationId xmlns:a16="http://schemas.microsoft.com/office/drawing/2014/main" id="{A430F824-8310-784E-CC3B-CE40CA776A5A}"/>
              </a:ext>
            </a:extLst>
          </p:cNvPr>
          <p:cNvGrpSpPr/>
          <p:nvPr/>
        </p:nvGrpSpPr>
        <p:grpSpPr>
          <a:xfrm>
            <a:off x="4050727" y="1264406"/>
            <a:ext cx="302456" cy="498850"/>
            <a:chOff x="3316458" y="2645279"/>
            <a:chExt cx="302456" cy="498850"/>
          </a:xfrm>
        </p:grpSpPr>
        <p:cxnSp>
          <p:nvCxnSpPr>
            <p:cNvPr id="25" name="直線コネクタ 24">
              <a:extLst>
                <a:ext uri="{FF2B5EF4-FFF2-40B4-BE49-F238E27FC236}">
                  <a16:creationId xmlns:a16="http://schemas.microsoft.com/office/drawing/2014/main" id="{CD86534F-5A76-3988-38A8-D43E85651387}"/>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楕円 26">
              <a:extLst>
                <a:ext uri="{FF2B5EF4-FFF2-40B4-BE49-F238E27FC236}">
                  <a16:creationId xmlns:a16="http://schemas.microsoft.com/office/drawing/2014/main" id="{F47351E7-86F0-B887-656E-9118039A09A6}"/>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4</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33" name="グループ化 32">
            <a:extLst>
              <a:ext uri="{FF2B5EF4-FFF2-40B4-BE49-F238E27FC236}">
                <a16:creationId xmlns:a16="http://schemas.microsoft.com/office/drawing/2014/main" id="{7E734B7C-B6F5-482D-8D0F-D3C7AFE70AD3}"/>
              </a:ext>
            </a:extLst>
          </p:cNvPr>
          <p:cNvGrpSpPr/>
          <p:nvPr/>
        </p:nvGrpSpPr>
        <p:grpSpPr>
          <a:xfrm>
            <a:off x="8203359" y="1264406"/>
            <a:ext cx="302456" cy="498850"/>
            <a:chOff x="3316458" y="2645279"/>
            <a:chExt cx="302456" cy="498850"/>
          </a:xfrm>
        </p:grpSpPr>
        <p:cxnSp>
          <p:nvCxnSpPr>
            <p:cNvPr id="35" name="直線コネクタ 34">
              <a:extLst>
                <a:ext uri="{FF2B5EF4-FFF2-40B4-BE49-F238E27FC236}">
                  <a16:creationId xmlns:a16="http://schemas.microsoft.com/office/drawing/2014/main" id="{53C67281-00DC-D4E3-8C92-846796A440E0}"/>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楕円 39">
              <a:extLst>
                <a:ext uri="{FF2B5EF4-FFF2-40B4-BE49-F238E27FC236}">
                  <a16:creationId xmlns:a16="http://schemas.microsoft.com/office/drawing/2014/main" id="{9519A139-B81C-DEF7-2DBE-9365BE013469}"/>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7</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41" name="グループ化 40">
            <a:extLst>
              <a:ext uri="{FF2B5EF4-FFF2-40B4-BE49-F238E27FC236}">
                <a16:creationId xmlns:a16="http://schemas.microsoft.com/office/drawing/2014/main" id="{DED16953-A3AF-2F89-EE6B-20C4D100AFF9}"/>
              </a:ext>
            </a:extLst>
          </p:cNvPr>
          <p:cNvGrpSpPr/>
          <p:nvPr/>
        </p:nvGrpSpPr>
        <p:grpSpPr>
          <a:xfrm>
            <a:off x="7878364" y="1264406"/>
            <a:ext cx="302456" cy="498850"/>
            <a:chOff x="3316458" y="2645279"/>
            <a:chExt cx="302456" cy="498850"/>
          </a:xfrm>
        </p:grpSpPr>
        <p:cxnSp>
          <p:nvCxnSpPr>
            <p:cNvPr id="44" name="直線コネクタ 43">
              <a:extLst>
                <a:ext uri="{FF2B5EF4-FFF2-40B4-BE49-F238E27FC236}">
                  <a16:creationId xmlns:a16="http://schemas.microsoft.com/office/drawing/2014/main" id="{57F5A340-7410-94D4-9609-B456DA8ED08F}"/>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楕円 44">
              <a:extLst>
                <a:ext uri="{FF2B5EF4-FFF2-40B4-BE49-F238E27FC236}">
                  <a16:creationId xmlns:a16="http://schemas.microsoft.com/office/drawing/2014/main" id="{7D21EF1B-1F88-5F32-3318-0F1DDFF74C3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6</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51" name="グループ化 50">
            <a:extLst>
              <a:ext uri="{FF2B5EF4-FFF2-40B4-BE49-F238E27FC236}">
                <a16:creationId xmlns:a16="http://schemas.microsoft.com/office/drawing/2014/main" id="{87265DA4-3A71-F43B-B3A5-23E181E25493}"/>
              </a:ext>
            </a:extLst>
          </p:cNvPr>
          <p:cNvGrpSpPr/>
          <p:nvPr/>
        </p:nvGrpSpPr>
        <p:grpSpPr>
          <a:xfrm>
            <a:off x="10071439" y="1278998"/>
            <a:ext cx="302456" cy="498850"/>
            <a:chOff x="3316458" y="2645279"/>
            <a:chExt cx="302456" cy="498850"/>
          </a:xfrm>
        </p:grpSpPr>
        <p:cxnSp>
          <p:nvCxnSpPr>
            <p:cNvPr id="52" name="直線コネクタ 51">
              <a:extLst>
                <a:ext uri="{FF2B5EF4-FFF2-40B4-BE49-F238E27FC236}">
                  <a16:creationId xmlns:a16="http://schemas.microsoft.com/office/drawing/2014/main" id="{1BE13F1B-50EA-BB01-4C40-7B1480F940DA}"/>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3" name="楕円 52">
              <a:extLst>
                <a:ext uri="{FF2B5EF4-FFF2-40B4-BE49-F238E27FC236}">
                  <a16:creationId xmlns:a16="http://schemas.microsoft.com/office/drawing/2014/main" id="{ED169186-3D05-50E6-0E1C-3AAABB0CC86A}"/>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10</a:t>
              </a:r>
              <a:endParaRPr kumimoji="1" lang="ja-JP" altLang="en-US"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54" name="正方形/長方形 53">
            <a:extLst>
              <a:ext uri="{FF2B5EF4-FFF2-40B4-BE49-F238E27FC236}">
                <a16:creationId xmlns:a16="http://schemas.microsoft.com/office/drawing/2014/main" id="{7A61BB4C-FEB7-AC92-23F6-05F44FC8D2AB}"/>
              </a:ext>
            </a:extLst>
          </p:cNvPr>
          <p:cNvSpPr/>
          <p:nvPr/>
        </p:nvSpPr>
        <p:spPr>
          <a:xfrm>
            <a:off x="8840118" y="2120248"/>
            <a:ext cx="2723675" cy="221367"/>
          </a:xfrm>
          <a:prstGeom prst="rect">
            <a:avLst/>
          </a:prstGeom>
          <a:solidFill>
            <a:schemeClr val="accent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0B65C7BC-0CC2-F346-DC9A-0CC6BBFD2218}"/>
              </a:ext>
            </a:extLst>
          </p:cNvPr>
          <p:cNvSpPr txBox="1"/>
          <p:nvPr/>
        </p:nvSpPr>
        <p:spPr>
          <a:xfrm>
            <a:off x="9744311" y="1587947"/>
            <a:ext cx="4539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生産</a:t>
            </a:r>
            <a:endParaRPr kumimoji="1" lang="en-US" altLang="ja-JP" sz="105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145" name="グループ化 144">
            <a:extLst>
              <a:ext uri="{FF2B5EF4-FFF2-40B4-BE49-F238E27FC236}">
                <a16:creationId xmlns:a16="http://schemas.microsoft.com/office/drawing/2014/main" id="{BA71F378-02C8-8819-4887-45ADB0EE5499}"/>
              </a:ext>
            </a:extLst>
          </p:cNvPr>
          <p:cNvGrpSpPr/>
          <p:nvPr/>
        </p:nvGrpSpPr>
        <p:grpSpPr>
          <a:xfrm>
            <a:off x="196549" y="4523307"/>
            <a:ext cx="11913068" cy="604933"/>
            <a:chOff x="196549" y="3495557"/>
            <a:chExt cx="11913068" cy="604933"/>
          </a:xfrm>
        </p:grpSpPr>
        <p:sp>
          <p:nvSpPr>
            <p:cNvPr id="65" name="テキスト ボックス 64">
              <a:extLst>
                <a:ext uri="{FF2B5EF4-FFF2-40B4-BE49-F238E27FC236}">
                  <a16:creationId xmlns:a16="http://schemas.microsoft.com/office/drawing/2014/main" id="{D221B1C9-AE01-1342-DE4A-3C435B7D17C3}"/>
                </a:ext>
              </a:extLst>
            </p:cNvPr>
            <p:cNvSpPr txBox="1"/>
            <p:nvPr/>
          </p:nvSpPr>
          <p:spPr>
            <a:xfrm>
              <a:off x="11530612" y="3495557"/>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64" name="グループ化 63">
              <a:extLst>
                <a:ext uri="{FF2B5EF4-FFF2-40B4-BE49-F238E27FC236}">
                  <a16:creationId xmlns:a16="http://schemas.microsoft.com/office/drawing/2014/main" id="{8DC83718-F893-2070-0552-C78F602C32D1}"/>
                </a:ext>
              </a:extLst>
            </p:cNvPr>
            <p:cNvGrpSpPr/>
            <p:nvPr/>
          </p:nvGrpSpPr>
          <p:grpSpPr>
            <a:xfrm>
              <a:off x="437074" y="3829557"/>
              <a:ext cx="11467253" cy="270933"/>
              <a:chOff x="338667" y="4779353"/>
              <a:chExt cx="11467253" cy="270933"/>
            </a:xfrm>
          </p:grpSpPr>
          <p:cxnSp>
            <p:nvCxnSpPr>
              <p:cNvPr id="2" name="直線コネクタ 1">
                <a:extLst>
                  <a:ext uri="{FF2B5EF4-FFF2-40B4-BE49-F238E27FC236}">
                    <a16:creationId xmlns:a16="http://schemas.microsoft.com/office/drawing/2014/main" id="{2786E0F8-58B8-FEF9-7280-94F6BC301395}"/>
                  </a:ext>
                </a:extLst>
              </p:cNvPr>
              <p:cNvCxnSpPr>
                <a:cxnSpLocks/>
              </p:cNvCxnSpPr>
              <p:nvPr/>
            </p:nvCxnSpPr>
            <p:spPr>
              <a:xfrm>
                <a:off x="1515229"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線コネクタ 2">
                <a:extLst>
                  <a:ext uri="{FF2B5EF4-FFF2-40B4-BE49-F238E27FC236}">
                    <a16:creationId xmlns:a16="http://schemas.microsoft.com/office/drawing/2014/main" id="{6F1EEA71-59E7-AC38-0499-8039E69426E9}"/>
                  </a:ext>
                </a:extLst>
              </p:cNvPr>
              <p:cNvCxnSpPr>
                <a:cxnSpLocks/>
              </p:cNvCxnSpPr>
              <p:nvPr/>
            </p:nvCxnSpPr>
            <p:spPr>
              <a:xfrm>
                <a:off x="4920460"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9506B5BE-537A-A3F7-94B6-D1ADBDDEBE9A}"/>
                  </a:ext>
                </a:extLst>
              </p:cNvPr>
              <p:cNvCxnSpPr>
                <a:cxnSpLocks/>
              </p:cNvCxnSpPr>
              <p:nvPr/>
            </p:nvCxnSpPr>
            <p:spPr>
              <a:xfrm>
                <a:off x="7190614"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EEB90B11-3B81-4EB3-5D93-4FDD521ACC9C}"/>
                  </a:ext>
                </a:extLst>
              </p:cNvPr>
              <p:cNvCxnSpPr>
                <a:cxnSpLocks/>
              </p:cNvCxnSpPr>
              <p:nvPr/>
            </p:nvCxnSpPr>
            <p:spPr>
              <a:xfrm>
                <a:off x="9460768"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C24EA721-A1FA-E079-D852-2A72D2B60AA1}"/>
                  </a:ext>
                </a:extLst>
              </p:cNvPr>
              <p:cNvCxnSpPr>
                <a:cxnSpLocks/>
              </p:cNvCxnSpPr>
              <p:nvPr/>
            </p:nvCxnSpPr>
            <p:spPr>
              <a:xfrm>
                <a:off x="11730918"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47162FC4-1739-B003-3F15-6C99DD822DB4}"/>
                  </a:ext>
                </a:extLst>
              </p:cNvPr>
              <p:cNvCxnSpPr>
                <a:cxnSpLocks/>
              </p:cNvCxnSpPr>
              <p:nvPr/>
            </p:nvCxnSpPr>
            <p:spPr>
              <a:xfrm>
                <a:off x="2650306"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F791719F-F884-533B-6815-C16035714E43}"/>
                  </a:ext>
                </a:extLst>
              </p:cNvPr>
              <p:cNvCxnSpPr>
                <a:cxnSpLocks/>
              </p:cNvCxnSpPr>
              <p:nvPr/>
            </p:nvCxnSpPr>
            <p:spPr>
              <a:xfrm>
                <a:off x="380152"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1D1645C-F36B-C198-0A0E-44AC8C30516A}"/>
                  </a:ext>
                </a:extLst>
              </p:cNvPr>
              <p:cNvCxnSpPr>
                <a:cxnSpLocks/>
              </p:cNvCxnSpPr>
              <p:nvPr/>
            </p:nvCxnSpPr>
            <p:spPr>
              <a:xfrm>
                <a:off x="10595845"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9FEDF0F7-9A94-5FD8-CEBC-B6F65034E4D1}"/>
                  </a:ext>
                </a:extLst>
              </p:cNvPr>
              <p:cNvCxnSpPr>
                <a:cxnSpLocks/>
              </p:cNvCxnSpPr>
              <p:nvPr/>
            </p:nvCxnSpPr>
            <p:spPr>
              <a:xfrm>
                <a:off x="8325691"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1F748C73-9E6D-C56B-3C11-42C7C4D30378}"/>
                  </a:ext>
                </a:extLst>
              </p:cNvPr>
              <p:cNvCxnSpPr>
                <a:cxnSpLocks/>
              </p:cNvCxnSpPr>
              <p:nvPr/>
            </p:nvCxnSpPr>
            <p:spPr>
              <a:xfrm>
                <a:off x="6055537"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D6BBEBCB-2F88-D4D0-8448-B78FF3753BFE}"/>
                  </a:ext>
                </a:extLst>
              </p:cNvPr>
              <p:cNvCxnSpPr>
                <a:cxnSpLocks/>
              </p:cNvCxnSpPr>
              <p:nvPr/>
            </p:nvCxnSpPr>
            <p:spPr>
              <a:xfrm>
                <a:off x="3785383"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46F820E6-CE6D-D4B8-FCE1-57FA3C1D9FA3}"/>
                  </a:ext>
                </a:extLst>
              </p:cNvPr>
              <p:cNvCxnSpPr/>
              <p:nvPr/>
            </p:nvCxnSpPr>
            <p:spPr>
              <a:xfrm>
                <a:off x="338667" y="5050286"/>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6" name="テキスト ボックス 65">
              <a:extLst>
                <a:ext uri="{FF2B5EF4-FFF2-40B4-BE49-F238E27FC236}">
                  <a16:creationId xmlns:a16="http://schemas.microsoft.com/office/drawing/2014/main" id="{E77A03F6-5B80-62FC-C38D-BF553F04D2F8}"/>
                </a:ext>
              </a:extLst>
            </p:cNvPr>
            <p:cNvSpPr txBox="1"/>
            <p:nvPr/>
          </p:nvSpPr>
          <p:spPr>
            <a:xfrm>
              <a:off x="10396537" y="349555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sp>
          <p:nvSpPr>
            <p:cNvPr id="67" name="テキスト ボックス 66">
              <a:extLst>
                <a:ext uri="{FF2B5EF4-FFF2-40B4-BE49-F238E27FC236}">
                  <a16:creationId xmlns:a16="http://schemas.microsoft.com/office/drawing/2014/main" id="{438355D5-FA1F-2D66-BBF6-9795D9E6208E}"/>
                </a:ext>
              </a:extLst>
            </p:cNvPr>
            <p:cNvSpPr txBox="1"/>
            <p:nvPr/>
          </p:nvSpPr>
          <p:spPr>
            <a:xfrm>
              <a:off x="9248095"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69" name="テキスト ボックス 68">
              <a:extLst>
                <a:ext uri="{FF2B5EF4-FFF2-40B4-BE49-F238E27FC236}">
                  <a16:creationId xmlns:a16="http://schemas.microsoft.com/office/drawing/2014/main" id="{FE77AA88-34BC-9F65-78B1-12EF74019AA3}"/>
                </a:ext>
              </a:extLst>
            </p:cNvPr>
            <p:cNvSpPr txBox="1"/>
            <p:nvPr/>
          </p:nvSpPr>
          <p:spPr>
            <a:xfrm>
              <a:off x="8067224"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-2W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0" name="テキスト ボックス 69">
              <a:extLst>
                <a:ext uri="{FF2B5EF4-FFF2-40B4-BE49-F238E27FC236}">
                  <a16:creationId xmlns:a16="http://schemas.microsoft.com/office/drawing/2014/main" id="{831CAE1C-5476-0200-84A3-88E674590E7F}"/>
                </a:ext>
              </a:extLst>
            </p:cNvPr>
            <p:cNvSpPr txBox="1"/>
            <p:nvPr/>
          </p:nvSpPr>
          <p:spPr>
            <a:xfrm>
              <a:off x="6957887"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1" name="テキスト ボックス 70">
              <a:extLst>
                <a:ext uri="{FF2B5EF4-FFF2-40B4-BE49-F238E27FC236}">
                  <a16:creationId xmlns:a16="http://schemas.microsoft.com/office/drawing/2014/main" id="{ADA4D7F7-E59B-137C-1D04-AC4013C87B4E}"/>
                </a:ext>
              </a:extLst>
            </p:cNvPr>
            <p:cNvSpPr txBox="1"/>
            <p:nvPr/>
          </p:nvSpPr>
          <p:spPr>
            <a:xfrm>
              <a:off x="5831932"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-4W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2" name="テキスト ボックス 71">
              <a:extLst>
                <a:ext uri="{FF2B5EF4-FFF2-40B4-BE49-F238E27FC236}">
                  <a16:creationId xmlns:a16="http://schemas.microsoft.com/office/drawing/2014/main" id="{EFE6E87C-2721-069F-3E23-9D2DAF8051E3}"/>
                </a:ext>
              </a:extLst>
            </p:cNvPr>
            <p:cNvSpPr txBox="1"/>
            <p:nvPr/>
          </p:nvSpPr>
          <p:spPr>
            <a:xfrm>
              <a:off x="4737391"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-5W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4" name="テキスト ボックス 73">
              <a:extLst>
                <a:ext uri="{FF2B5EF4-FFF2-40B4-BE49-F238E27FC236}">
                  <a16:creationId xmlns:a16="http://schemas.microsoft.com/office/drawing/2014/main" id="{124BA6C3-BE55-9C6B-E0AF-6E376D1C58AC}"/>
                </a:ext>
              </a:extLst>
            </p:cNvPr>
            <p:cNvSpPr txBox="1"/>
            <p:nvPr/>
          </p:nvSpPr>
          <p:spPr>
            <a:xfrm>
              <a:off x="3593625"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-6W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5" name="テキスト ボックス 74">
              <a:extLst>
                <a:ext uri="{FF2B5EF4-FFF2-40B4-BE49-F238E27FC236}">
                  <a16:creationId xmlns:a16="http://schemas.microsoft.com/office/drawing/2014/main" id="{FE4C69C4-E0F0-C195-34EE-D6390C3C5961}"/>
                </a:ext>
              </a:extLst>
            </p:cNvPr>
            <p:cNvSpPr txBox="1"/>
            <p:nvPr/>
          </p:nvSpPr>
          <p:spPr>
            <a:xfrm>
              <a:off x="2451838"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-7W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6" name="テキスト ボックス 75">
              <a:extLst>
                <a:ext uri="{FF2B5EF4-FFF2-40B4-BE49-F238E27FC236}">
                  <a16:creationId xmlns:a16="http://schemas.microsoft.com/office/drawing/2014/main" id="{7284080D-CDA9-2C5B-0203-C9C2C6848E44}"/>
                </a:ext>
              </a:extLst>
            </p:cNvPr>
            <p:cNvSpPr txBox="1"/>
            <p:nvPr/>
          </p:nvSpPr>
          <p:spPr>
            <a:xfrm>
              <a:off x="1279087"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-8W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78" name="テキスト ボックス 77">
              <a:extLst>
                <a:ext uri="{FF2B5EF4-FFF2-40B4-BE49-F238E27FC236}">
                  <a16:creationId xmlns:a16="http://schemas.microsoft.com/office/drawing/2014/main" id="{5C8EEB1B-46A5-7B92-C161-170DFC2A3EDC}"/>
                </a:ext>
              </a:extLst>
            </p:cNvPr>
            <p:cNvSpPr txBox="1"/>
            <p:nvPr/>
          </p:nvSpPr>
          <p:spPr>
            <a:xfrm>
              <a:off x="196549"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-9W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grpSp>
        <p:nvGrpSpPr>
          <p:cNvPr id="114" name="グループ化 113">
            <a:extLst>
              <a:ext uri="{FF2B5EF4-FFF2-40B4-BE49-F238E27FC236}">
                <a16:creationId xmlns:a16="http://schemas.microsoft.com/office/drawing/2014/main" id="{65ABC609-7579-59E0-F739-960470527EE1}"/>
              </a:ext>
            </a:extLst>
          </p:cNvPr>
          <p:cNvGrpSpPr/>
          <p:nvPr/>
        </p:nvGrpSpPr>
        <p:grpSpPr>
          <a:xfrm>
            <a:off x="359309" y="5404133"/>
            <a:ext cx="11750308" cy="604933"/>
            <a:chOff x="359309" y="4974069"/>
            <a:chExt cx="11750308" cy="604933"/>
          </a:xfrm>
        </p:grpSpPr>
        <p:cxnSp>
          <p:nvCxnSpPr>
            <p:cNvPr id="83" name="直線コネクタ 82">
              <a:extLst>
                <a:ext uri="{FF2B5EF4-FFF2-40B4-BE49-F238E27FC236}">
                  <a16:creationId xmlns:a16="http://schemas.microsoft.com/office/drawing/2014/main" id="{C7949FD7-20D8-2C2A-F311-47993ACF39C3}"/>
                </a:ext>
              </a:extLst>
            </p:cNvPr>
            <p:cNvCxnSpPr>
              <a:cxnSpLocks/>
            </p:cNvCxnSpPr>
            <p:nvPr/>
          </p:nvCxnSpPr>
          <p:spPr>
            <a:xfrm>
              <a:off x="2896730"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BE622C24-9222-D018-346B-5BAE7468C685}"/>
                </a:ext>
              </a:extLst>
            </p:cNvPr>
            <p:cNvCxnSpPr>
              <a:cxnSpLocks/>
            </p:cNvCxnSpPr>
            <p:nvPr/>
          </p:nvCxnSpPr>
          <p:spPr>
            <a:xfrm>
              <a:off x="7363028"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8CE8A9EE-F1BF-CEA2-54FB-89362D2489D8}"/>
                </a:ext>
              </a:extLst>
            </p:cNvPr>
            <p:cNvCxnSpPr>
              <a:cxnSpLocks/>
            </p:cNvCxnSpPr>
            <p:nvPr/>
          </p:nvCxnSpPr>
          <p:spPr>
            <a:xfrm>
              <a:off x="11829325"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線コネクタ 87">
              <a:extLst>
                <a:ext uri="{FF2B5EF4-FFF2-40B4-BE49-F238E27FC236}">
                  <a16:creationId xmlns:a16="http://schemas.microsoft.com/office/drawing/2014/main" id="{4A65120E-8DD2-4624-64EA-3FFF44D62CB1}"/>
                </a:ext>
              </a:extLst>
            </p:cNvPr>
            <p:cNvCxnSpPr>
              <a:cxnSpLocks/>
            </p:cNvCxnSpPr>
            <p:nvPr/>
          </p:nvCxnSpPr>
          <p:spPr>
            <a:xfrm>
              <a:off x="9596177"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1835CB2A-9D1E-18B8-F91A-340AB215CCE0}"/>
                </a:ext>
              </a:extLst>
            </p:cNvPr>
            <p:cNvCxnSpPr>
              <a:cxnSpLocks/>
            </p:cNvCxnSpPr>
            <p:nvPr/>
          </p:nvCxnSpPr>
          <p:spPr>
            <a:xfrm>
              <a:off x="5129879"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0EBC557A-F398-3C71-70C4-FFCDF1B9451A}"/>
                </a:ext>
              </a:extLst>
            </p:cNvPr>
            <p:cNvCxnSpPr>
              <a:cxnSpLocks/>
            </p:cNvCxnSpPr>
            <p:nvPr/>
          </p:nvCxnSpPr>
          <p:spPr>
            <a:xfrm>
              <a:off x="663581" y="5308069"/>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8625905D-E0A9-DD4D-AA1E-82006F147C71}"/>
                </a:ext>
              </a:extLst>
            </p:cNvPr>
            <p:cNvCxnSpPr/>
            <p:nvPr/>
          </p:nvCxnSpPr>
          <p:spPr>
            <a:xfrm>
              <a:off x="437074" y="5579002"/>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テキスト ボックス 99">
              <a:extLst>
                <a:ext uri="{FF2B5EF4-FFF2-40B4-BE49-F238E27FC236}">
                  <a16:creationId xmlns:a16="http://schemas.microsoft.com/office/drawing/2014/main" id="{1C7219FE-64CB-C952-5E34-3EB214655172}"/>
                </a:ext>
              </a:extLst>
            </p:cNvPr>
            <p:cNvSpPr txBox="1"/>
            <p:nvPr/>
          </p:nvSpPr>
          <p:spPr>
            <a:xfrm>
              <a:off x="11530612" y="4974069"/>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01" name="テキスト ボックス 100">
              <a:extLst>
                <a:ext uri="{FF2B5EF4-FFF2-40B4-BE49-F238E27FC236}">
                  <a16:creationId xmlns:a16="http://schemas.microsoft.com/office/drawing/2014/main" id="{7DC64D9B-6662-D141-5682-A0B13417C92A}"/>
                </a:ext>
              </a:extLst>
            </p:cNvPr>
            <p:cNvSpPr txBox="1"/>
            <p:nvPr/>
          </p:nvSpPr>
          <p:spPr>
            <a:xfrm>
              <a:off x="9268933" y="4974069"/>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sp>
          <p:nvSpPr>
            <p:cNvPr id="102" name="テキスト ボックス 101">
              <a:extLst>
                <a:ext uri="{FF2B5EF4-FFF2-40B4-BE49-F238E27FC236}">
                  <a16:creationId xmlns:a16="http://schemas.microsoft.com/office/drawing/2014/main" id="{87CC89D9-22A1-495A-2FE7-BA8C119A269F}"/>
                </a:ext>
              </a:extLst>
            </p:cNvPr>
            <p:cNvSpPr txBox="1"/>
            <p:nvPr/>
          </p:nvSpPr>
          <p:spPr>
            <a:xfrm>
              <a:off x="7019022" y="4974069"/>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03" name="テキスト ボックス 102">
              <a:extLst>
                <a:ext uri="{FF2B5EF4-FFF2-40B4-BE49-F238E27FC236}">
                  <a16:creationId xmlns:a16="http://schemas.microsoft.com/office/drawing/2014/main" id="{C9C01A27-A513-23A7-EF60-D04A55026983}"/>
                </a:ext>
              </a:extLst>
            </p:cNvPr>
            <p:cNvSpPr txBox="1"/>
            <p:nvPr/>
          </p:nvSpPr>
          <p:spPr>
            <a:xfrm>
              <a:off x="4754924" y="4974069"/>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-2W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04" name="テキスト ボックス 103">
              <a:extLst>
                <a:ext uri="{FF2B5EF4-FFF2-40B4-BE49-F238E27FC236}">
                  <a16:creationId xmlns:a16="http://schemas.microsoft.com/office/drawing/2014/main" id="{C64AC470-72F7-EF51-2F5F-0137F5DF78C7}"/>
                </a:ext>
              </a:extLst>
            </p:cNvPr>
            <p:cNvSpPr txBox="1"/>
            <p:nvPr/>
          </p:nvSpPr>
          <p:spPr>
            <a:xfrm>
              <a:off x="2521777" y="4974069"/>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05" name="テキスト ボックス 104">
              <a:extLst>
                <a:ext uri="{FF2B5EF4-FFF2-40B4-BE49-F238E27FC236}">
                  <a16:creationId xmlns:a16="http://schemas.microsoft.com/office/drawing/2014/main" id="{8F8A775A-C493-B426-D592-532A19A2540C}"/>
                </a:ext>
              </a:extLst>
            </p:cNvPr>
            <p:cNvSpPr txBox="1"/>
            <p:nvPr/>
          </p:nvSpPr>
          <p:spPr>
            <a:xfrm>
              <a:off x="359309" y="4974069"/>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-4W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grpSp>
        <p:nvGrpSpPr>
          <p:cNvPr id="143" name="グループ化 142">
            <a:extLst>
              <a:ext uri="{FF2B5EF4-FFF2-40B4-BE49-F238E27FC236}">
                <a16:creationId xmlns:a16="http://schemas.microsoft.com/office/drawing/2014/main" id="{D3DD2CAD-78F0-0AFB-1F9B-DEF4AD21D555}"/>
              </a:ext>
            </a:extLst>
          </p:cNvPr>
          <p:cNvGrpSpPr/>
          <p:nvPr/>
        </p:nvGrpSpPr>
        <p:grpSpPr>
          <a:xfrm>
            <a:off x="437074" y="6095333"/>
            <a:ext cx="11672543" cy="604933"/>
            <a:chOff x="437074" y="5270053"/>
            <a:chExt cx="11672543" cy="604933"/>
          </a:xfrm>
        </p:grpSpPr>
        <p:cxnSp>
          <p:nvCxnSpPr>
            <p:cNvPr id="117" name="直線コネクタ 116">
              <a:extLst>
                <a:ext uri="{FF2B5EF4-FFF2-40B4-BE49-F238E27FC236}">
                  <a16:creationId xmlns:a16="http://schemas.microsoft.com/office/drawing/2014/main" id="{23820DD7-9E0C-053A-6841-7D9E5C4936E9}"/>
                </a:ext>
              </a:extLst>
            </p:cNvPr>
            <p:cNvCxnSpPr>
              <a:cxnSpLocks/>
            </p:cNvCxnSpPr>
            <p:nvPr/>
          </p:nvCxnSpPr>
          <p:spPr>
            <a:xfrm>
              <a:off x="6473935" y="56040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線コネクタ 117">
              <a:extLst>
                <a:ext uri="{FF2B5EF4-FFF2-40B4-BE49-F238E27FC236}">
                  <a16:creationId xmlns:a16="http://schemas.microsoft.com/office/drawing/2014/main" id="{4B6D322C-369F-42E5-362A-BA550205B963}"/>
                </a:ext>
              </a:extLst>
            </p:cNvPr>
            <p:cNvCxnSpPr>
              <a:cxnSpLocks/>
            </p:cNvCxnSpPr>
            <p:nvPr/>
          </p:nvCxnSpPr>
          <p:spPr>
            <a:xfrm>
              <a:off x="11829325" y="56040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A1A22B0B-30E7-2087-1C29-30F7826D4EAF}"/>
                </a:ext>
              </a:extLst>
            </p:cNvPr>
            <p:cNvCxnSpPr>
              <a:cxnSpLocks/>
            </p:cNvCxnSpPr>
            <p:nvPr/>
          </p:nvCxnSpPr>
          <p:spPr>
            <a:xfrm>
              <a:off x="9151630" y="56040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a:extLst>
                <a:ext uri="{FF2B5EF4-FFF2-40B4-BE49-F238E27FC236}">
                  <a16:creationId xmlns:a16="http://schemas.microsoft.com/office/drawing/2014/main" id="{ADEBFF06-0957-848D-20B9-068AD9597A01}"/>
                </a:ext>
              </a:extLst>
            </p:cNvPr>
            <p:cNvCxnSpPr/>
            <p:nvPr/>
          </p:nvCxnSpPr>
          <p:spPr>
            <a:xfrm>
              <a:off x="437074" y="5874986"/>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テキスト ボックス 123">
              <a:extLst>
                <a:ext uri="{FF2B5EF4-FFF2-40B4-BE49-F238E27FC236}">
                  <a16:creationId xmlns:a16="http://schemas.microsoft.com/office/drawing/2014/main" id="{55961521-E5FE-9A68-234B-FE707F74DD8F}"/>
                </a:ext>
              </a:extLst>
            </p:cNvPr>
            <p:cNvSpPr txBox="1"/>
            <p:nvPr/>
          </p:nvSpPr>
          <p:spPr>
            <a:xfrm>
              <a:off x="11530612" y="5270053"/>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25" name="テキスト ボックス 124">
              <a:extLst>
                <a:ext uri="{FF2B5EF4-FFF2-40B4-BE49-F238E27FC236}">
                  <a16:creationId xmlns:a16="http://schemas.microsoft.com/office/drawing/2014/main" id="{B9F31642-8FCE-22ED-20C1-A316E2415496}"/>
                </a:ext>
              </a:extLst>
            </p:cNvPr>
            <p:cNvSpPr txBox="1"/>
            <p:nvPr/>
          </p:nvSpPr>
          <p:spPr>
            <a:xfrm>
              <a:off x="8814906" y="5270053"/>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sp>
          <p:nvSpPr>
            <p:cNvPr id="133" name="テキスト ボックス 132">
              <a:extLst>
                <a:ext uri="{FF2B5EF4-FFF2-40B4-BE49-F238E27FC236}">
                  <a16:creationId xmlns:a16="http://schemas.microsoft.com/office/drawing/2014/main" id="{68146A79-4355-0982-DB67-B541BF21209F}"/>
                </a:ext>
              </a:extLst>
            </p:cNvPr>
            <p:cNvSpPr txBox="1"/>
            <p:nvPr/>
          </p:nvSpPr>
          <p:spPr>
            <a:xfrm>
              <a:off x="6107909" y="5270053"/>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cxnSp>
          <p:nvCxnSpPr>
            <p:cNvPr id="138" name="直線コネクタ 137">
              <a:extLst>
                <a:ext uri="{FF2B5EF4-FFF2-40B4-BE49-F238E27FC236}">
                  <a16:creationId xmlns:a16="http://schemas.microsoft.com/office/drawing/2014/main" id="{079C85C4-A078-A13F-5A31-1EA679015BAF}"/>
                </a:ext>
              </a:extLst>
            </p:cNvPr>
            <p:cNvCxnSpPr>
              <a:cxnSpLocks/>
            </p:cNvCxnSpPr>
            <p:nvPr/>
          </p:nvCxnSpPr>
          <p:spPr>
            <a:xfrm>
              <a:off x="3796240" y="56040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7B240D16-360E-9C45-41AE-25E57172EC0D}"/>
                </a:ext>
              </a:extLst>
            </p:cNvPr>
            <p:cNvCxnSpPr>
              <a:cxnSpLocks/>
            </p:cNvCxnSpPr>
            <p:nvPr/>
          </p:nvCxnSpPr>
          <p:spPr>
            <a:xfrm>
              <a:off x="1118545" y="56040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1" name="テキスト ボックス 140">
              <a:extLst>
                <a:ext uri="{FF2B5EF4-FFF2-40B4-BE49-F238E27FC236}">
                  <a16:creationId xmlns:a16="http://schemas.microsoft.com/office/drawing/2014/main" id="{1BE4C706-9E6E-8C6B-2DCC-8570E3CED2A8}"/>
                </a:ext>
              </a:extLst>
            </p:cNvPr>
            <p:cNvSpPr txBox="1"/>
            <p:nvPr/>
          </p:nvSpPr>
          <p:spPr>
            <a:xfrm>
              <a:off x="3430214" y="5270053"/>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-2W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42" name="テキスト ボックス 141">
              <a:extLst>
                <a:ext uri="{FF2B5EF4-FFF2-40B4-BE49-F238E27FC236}">
                  <a16:creationId xmlns:a16="http://schemas.microsoft.com/office/drawing/2014/main" id="{EAD0A96C-2A46-6E21-C2C4-EAA691C4AB17}"/>
                </a:ext>
              </a:extLst>
            </p:cNvPr>
            <p:cNvSpPr txBox="1"/>
            <p:nvPr/>
          </p:nvSpPr>
          <p:spPr>
            <a:xfrm>
              <a:off x="781697" y="5270053"/>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spTree>
    <p:extLst>
      <p:ext uri="{BB962C8B-B14F-4D97-AF65-F5344CB8AC3E}">
        <p14:creationId xmlns:p14="http://schemas.microsoft.com/office/powerpoint/2010/main" val="24502708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EAB9DEA-EA51-1E7B-D35C-ECB80C3952E9}"/>
              </a:ext>
            </a:extLst>
          </p:cNvPr>
          <p:cNvPicPr>
            <a:picLocks noChangeAspect="1"/>
          </p:cNvPicPr>
          <p:nvPr/>
        </p:nvPicPr>
        <p:blipFill>
          <a:blip r:embed="rId2"/>
          <a:stretch>
            <a:fillRect/>
          </a:stretch>
        </p:blipFill>
        <p:spPr>
          <a:xfrm>
            <a:off x="0" y="2325992"/>
            <a:ext cx="12364558" cy="3049876"/>
          </a:xfrm>
          <a:prstGeom prst="rect">
            <a:avLst/>
          </a:prstGeom>
        </p:spPr>
      </p:pic>
      <p:sp>
        <p:nvSpPr>
          <p:cNvPr id="4" name="テキスト ボックス 3">
            <a:extLst>
              <a:ext uri="{FF2B5EF4-FFF2-40B4-BE49-F238E27FC236}">
                <a16:creationId xmlns:a16="http://schemas.microsoft.com/office/drawing/2014/main" id="{C49E0A05-ECC7-0163-DD40-49CAB4D78864}"/>
              </a:ext>
            </a:extLst>
          </p:cNvPr>
          <p:cNvSpPr txBox="1"/>
          <p:nvPr/>
        </p:nvSpPr>
        <p:spPr>
          <a:xfrm>
            <a:off x="8940800" y="425566"/>
            <a:ext cx="3251200" cy="923330"/>
          </a:xfrm>
          <a:prstGeom prst="rect">
            <a:avLst/>
          </a:prstGeom>
          <a:noFill/>
        </p:spPr>
        <p:txBody>
          <a:bodyPr wrap="square" rtlCol="0">
            <a:spAutoFit/>
          </a:bodyPr>
          <a:lstStyle/>
          <a:p>
            <a:r>
              <a:rPr lang="en-US" altLang="ja-JP"/>
              <a:t>102</a:t>
            </a:r>
            <a:r>
              <a:rPr lang="ja-JP" altLang="en-US"/>
              <a:t>期生産計画マルチ上記</a:t>
            </a:r>
            <a:r>
              <a:rPr lang="en-US" altLang="ja-JP"/>
              <a:t>.xlsx</a:t>
            </a:r>
          </a:p>
          <a:p>
            <a:r>
              <a:rPr kumimoji="1" lang="en-US" altLang="ja-JP"/>
              <a:t>2025.5</a:t>
            </a:r>
            <a:r>
              <a:rPr kumimoji="1" lang="ja-JP" altLang="en-US"/>
              <a:t>月</a:t>
            </a:r>
            <a:endParaRPr kumimoji="1" lang="en-US" altLang="ja-JP"/>
          </a:p>
          <a:p>
            <a:r>
              <a:rPr lang="en-US" altLang="ja-JP"/>
              <a:t>5</a:t>
            </a:r>
            <a:r>
              <a:rPr lang="ja-JP" altLang="en-US"/>
              <a:t>月生産計画</a:t>
            </a:r>
            <a:endParaRPr kumimoji="1" lang="en-US" altLang="ja-JP"/>
          </a:p>
        </p:txBody>
      </p:sp>
      <p:sp>
        <p:nvSpPr>
          <p:cNvPr id="5" name="吹き出し: 四角形 4">
            <a:extLst>
              <a:ext uri="{FF2B5EF4-FFF2-40B4-BE49-F238E27FC236}">
                <a16:creationId xmlns:a16="http://schemas.microsoft.com/office/drawing/2014/main" id="{487F0C6E-9490-603A-5C09-E1826F32AD7C}"/>
              </a:ext>
            </a:extLst>
          </p:cNvPr>
          <p:cNvSpPr/>
          <p:nvPr/>
        </p:nvSpPr>
        <p:spPr>
          <a:xfrm>
            <a:off x="1728316" y="582805"/>
            <a:ext cx="3838471" cy="1286189"/>
          </a:xfrm>
          <a:prstGeom prst="wedgeRectCallout">
            <a:avLst>
              <a:gd name="adj1" fmla="val -67168"/>
              <a:gd name="adj2" fmla="val 11328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ライン</a:t>
            </a:r>
            <a:r>
              <a:rPr kumimoji="1" lang="en-US" altLang="ja-JP"/>
              <a:t>RF</a:t>
            </a:r>
            <a:r>
              <a:rPr kumimoji="1" lang="ja-JP" altLang="en-US"/>
              <a:t>、</a:t>
            </a:r>
            <a:r>
              <a:rPr kumimoji="1" lang="en-US" altLang="ja-JP"/>
              <a:t>S/A</a:t>
            </a:r>
            <a:r>
              <a:rPr kumimoji="1" lang="ja-JP" altLang="en-US"/>
              <a:t>、</a:t>
            </a:r>
            <a:r>
              <a:rPr kumimoji="1" lang="en-US" altLang="ja-JP"/>
              <a:t>T/T</a:t>
            </a:r>
            <a:r>
              <a:rPr kumimoji="1" lang="ja-JP" altLang="en-US"/>
              <a:t>ってなんですか？</a:t>
            </a:r>
            <a:endParaRPr kumimoji="1" lang="en-US" altLang="ja-JP"/>
          </a:p>
          <a:p>
            <a:pPr algn="ctr"/>
            <a:r>
              <a:rPr lang="ja-JP" altLang="en-US"/>
              <a:t>→サブコンプ</a:t>
            </a:r>
            <a:r>
              <a:rPr lang="en-US" altLang="ja-JP"/>
              <a:t>(</a:t>
            </a:r>
            <a:r>
              <a:rPr lang="ja-JP" altLang="en-US"/>
              <a:t>小組的な感じ</a:t>
            </a:r>
            <a:r>
              <a:rPr lang="en-US" altLang="ja-JP"/>
              <a:t>)</a:t>
            </a:r>
          </a:p>
          <a:p>
            <a:pPr algn="ctr"/>
            <a:r>
              <a:rPr kumimoji="1" lang="ja-JP" altLang="en-US"/>
              <a:t>→負荷の概念がない</a:t>
            </a:r>
          </a:p>
        </p:txBody>
      </p:sp>
      <p:sp>
        <p:nvSpPr>
          <p:cNvPr id="2" name="正方形/長方形 1">
            <a:extLst>
              <a:ext uri="{FF2B5EF4-FFF2-40B4-BE49-F238E27FC236}">
                <a16:creationId xmlns:a16="http://schemas.microsoft.com/office/drawing/2014/main" id="{129A6AC8-EB50-E616-C720-89C47A7EB48D}"/>
              </a:ext>
            </a:extLst>
          </p:cNvPr>
          <p:cNvSpPr/>
          <p:nvPr/>
        </p:nvSpPr>
        <p:spPr>
          <a:xfrm>
            <a:off x="1608042" y="2635407"/>
            <a:ext cx="7480540" cy="27678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対象がメインラインのため、一旦忘れる</a:t>
            </a:r>
            <a:endParaRPr kumimoji="1" lang="en-US" altLang="ja-JP"/>
          </a:p>
        </p:txBody>
      </p:sp>
    </p:spTree>
    <p:extLst>
      <p:ext uri="{BB962C8B-B14F-4D97-AF65-F5344CB8AC3E}">
        <p14:creationId xmlns:p14="http://schemas.microsoft.com/office/powerpoint/2010/main" val="18579471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DDAF6B2-C9EE-F4A2-C5A9-2573CDA487C0}"/>
              </a:ext>
            </a:extLst>
          </p:cNvPr>
          <p:cNvPicPr>
            <a:picLocks noChangeAspect="1"/>
          </p:cNvPicPr>
          <p:nvPr/>
        </p:nvPicPr>
        <p:blipFill>
          <a:blip r:embed="rId2"/>
          <a:stretch>
            <a:fillRect/>
          </a:stretch>
        </p:blipFill>
        <p:spPr>
          <a:xfrm>
            <a:off x="502041" y="0"/>
            <a:ext cx="11187917" cy="6858000"/>
          </a:xfrm>
          <a:prstGeom prst="rect">
            <a:avLst/>
          </a:prstGeom>
        </p:spPr>
      </p:pic>
      <p:sp>
        <p:nvSpPr>
          <p:cNvPr id="9" name="正方形/長方形 8">
            <a:extLst>
              <a:ext uri="{FF2B5EF4-FFF2-40B4-BE49-F238E27FC236}">
                <a16:creationId xmlns:a16="http://schemas.microsoft.com/office/drawing/2014/main" id="{106F963D-6E6F-F237-B12C-C13531C6C3D5}"/>
              </a:ext>
            </a:extLst>
          </p:cNvPr>
          <p:cNvSpPr/>
          <p:nvPr/>
        </p:nvSpPr>
        <p:spPr>
          <a:xfrm>
            <a:off x="6983605" y="723481"/>
            <a:ext cx="4712677" cy="223073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2024.5</a:t>
            </a:r>
            <a:r>
              <a:rPr kumimoji="1" lang="ja-JP" altLang="en-US"/>
              <a:t>月</a:t>
            </a:r>
            <a:endParaRPr kumimoji="1" lang="en-US" altLang="ja-JP"/>
          </a:p>
        </p:txBody>
      </p:sp>
    </p:spTree>
    <p:extLst>
      <p:ext uri="{BB962C8B-B14F-4D97-AF65-F5344CB8AC3E}">
        <p14:creationId xmlns:p14="http://schemas.microsoft.com/office/powerpoint/2010/main" val="711324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404B8D8C-6517-E609-1030-B24235CC6834}"/>
              </a:ext>
            </a:extLst>
          </p:cNvPr>
          <p:cNvGrpSpPr/>
          <p:nvPr/>
        </p:nvGrpSpPr>
        <p:grpSpPr>
          <a:xfrm>
            <a:off x="139466" y="467123"/>
            <a:ext cx="11913068" cy="604933"/>
            <a:chOff x="196549" y="3495557"/>
            <a:chExt cx="11913068" cy="604933"/>
          </a:xfrm>
        </p:grpSpPr>
        <p:sp>
          <p:nvSpPr>
            <p:cNvPr id="5" name="テキスト ボックス 4">
              <a:extLst>
                <a:ext uri="{FF2B5EF4-FFF2-40B4-BE49-F238E27FC236}">
                  <a16:creationId xmlns:a16="http://schemas.microsoft.com/office/drawing/2014/main" id="{B5580E48-DCAD-8EEA-F5B9-E3A8566A3088}"/>
                </a:ext>
              </a:extLst>
            </p:cNvPr>
            <p:cNvSpPr txBox="1"/>
            <p:nvPr/>
          </p:nvSpPr>
          <p:spPr>
            <a:xfrm>
              <a:off x="11530612" y="3495557"/>
              <a:ext cx="5790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nvGrpSpPr>
            <p:cNvPr id="6" name="グループ化 5">
              <a:extLst>
                <a:ext uri="{FF2B5EF4-FFF2-40B4-BE49-F238E27FC236}">
                  <a16:creationId xmlns:a16="http://schemas.microsoft.com/office/drawing/2014/main" id="{17A73566-A1C7-3E0D-F845-B3BCE8AC2743}"/>
                </a:ext>
              </a:extLst>
            </p:cNvPr>
            <p:cNvGrpSpPr/>
            <p:nvPr/>
          </p:nvGrpSpPr>
          <p:grpSpPr>
            <a:xfrm>
              <a:off x="437074" y="3829557"/>
              <a:ext cx="11467253" cy="270933"/>
              <a:chOff x="338667" y="4779353"/>
              <a:chExt cx="11467253" cy="270933"/>
            </a:xfrm>
          </p:grpSpPr>
          <p:cxnSp>
            <p:nvCxnSpPr>
              <p:cNvPr id="17" name="直線コネクタ 16">
                <a:extLst>
                  <a:ext uri="{FF2B5EF4-FFF2-40B4-BE49-F238E27FC236}">
                    <a16:creationId xmlns:a16="http://schemas.microsoft.com/office/drawing/2014/main" id="{F8A1DBF1-CE27-E627-5C76-C997243BCABE}"/>
                  </a:ext>
                </a:extLst>
              </p:cNvPr>
              <p:cNvCxnSpPr>
                <a:cxnSpLocks/>
              </p:cNvCxnSpPr>
              <p:nvPr/>
            </p:nvCxnSpPr>
            <p:spPr>
              <a:xfrm>
                <a:off x="1515229"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F5E15B9A-0F4C-4EB5-1700-7FBF924D1848}"/>
                  </a:ext>
                </a:extLst>
              </p:cNvPr>
              <p:cNvCxnSpPr>
                <a:cxnSpLocks/>
              </p:cNvCxnSpPr>
              <p:nvPr/>
            </p:nvCxnSpPr>
            <p:spPr>
              <a:xfrm>
                <a:off x="4920460"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C7D88980-DF2B-0474-68C6-A0302827AE29}"/>
                  </a:ext>
                </a:extLst>
              </p:cNvPr>
              <p:cNvCxnSpPr>
                <a:cxnSpLocks/>
              </p:cNvCxnSpPr>
              <p:nvPr/>
            </p:nvCxnSpPr>
            <p:spPr>
              <a:xfrm>
                <a:off x="7190614"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873AD63-5998-3F28-07DF-160C28F31879}"/>
                  </a:ext>
                </a:extLst>
              </p:cNvPr>
              <p:cNvCxnSpPr>
                <a:cxnSpLocks/>
              </p:cNvCxnSpPr>
              <p:nvPr/>
            </p:nvCxnSpPr>
            <p:spPr>
              <a:xfrm>
                <a:off x="9460768"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0CEA8E3E-0F85-C6EF-2B6D-4B3ABD10754E}"/>
                  </a:ext>
                </a:extLst>
              </p:cNvPr>
              <p:cNvCxnSpPr>
                <a:cxnSpLocks/>
              </p:cNvCxnSpPr>
              <p:nvPr/>
            </p:nvCxnSpPr>
            <p:spPr>
              <a:xfrm>
                <a:off x="11730918"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D3C2837-7300-DA43-3443-E8E1A3159647}"/>
                  </a:ext>
                </a:extLst>
              </p:cNvPr>
              <p:cNvCxnSpPr>
                <a:cxnSpLocks/>
              </p:cNvCxnSpPr>
              <p:nvPr/>
            </p:nvCxnSpPr>
            <p:spPr>
              <a:xfrm>
                <a:off x="2650306"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4260A13F-07DD-9D82-170A-B6C10B853331}"/>
                  </a:ext>
                </a:extLst>
              </p:cNvPr>
              <p:cNvCxnSpPr>
                <a:cxnSpLocks/>
              </p:cNvCxnSpPr>
              <p:nvPr/>
            </p:nvCxnSpPr>
            <p:spPr>
              <a:xfrm>
                <a:off x="380152"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DAE646AA-DF5B-A15D-4396-4884EEC4FD67}"/>
                  </a:ext>
                </a:extLst>
              </p:cNvPr>
              <p:cNvCxnSpPr>
                <a:cxnSpLocks/>
              </p:cNvCxnSpPr>
              <p:nvPr/>
            </p:nvCxnSpPr>
            <p:spPr>
              <a:xfrm>
                <a:off x="10595845"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031BAA13-65DF-46F3-A917-D51ED09C8934}"/>
                  </a:ext>
                </a:extLst>
              </p:cNvPr>
              <p:cNvCxnSpPr>
                <a:cxnSpLocks/>
              </p:cNvCxnSpPr>
              <p:nvPr/>
            </p:nvCxnSpPr>
            <p:spPr>
              <a:xfrm>
                <a:off x="8325691"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CFB9DE64-7EE2-3534-E847-D75CF450BE60}"/>
                  </a:ext>
                </a:extLst>
              </p:cNvPr>
              <p:cNvCxnSpPr>
                <a:cxnSpLocks/>
              </p:cNvCxnSpPr>
              <p:nvPr/>
            </p:nvCxnSpPr>
            <p:spPr>
              <a:xfrm>
                <a:off x="6055537"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865CCB4A-099E-5FCB-C50B-583D86491DFD}"/>
                  </a:ext>
                </a:extLst>
              </p:cNvPr>
              <p:cNvCxnSpPr>
                <a:cxnSpLocks/>
              </p:cNvCxnSpPr>
              <p:nvPr/>
            </p:nvCxnSpPr>
            <p:spPr>
              <a:xfrm>
                <a:off x="3785383" y="4779353"/>
                <a:ext cx="0" cy="270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7DECFC9D-8F03-6F39-D8FD-08DEF7A8DB83}"/>
                  </a:ext>
                </a:extLst>
              </p:cNvPr>
              <p:cNvCxnSpPr/>
              <p:nvPr/>
            </p:nvCxnSpPr>
            <p:spPr>
              <a:xfrm>
                <a:off x="338667" y="5050286"/>
                <a:ext cx="114672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テキスト ボックス 6">
              <a:extLst>
                <a:ext uri="{FF2B5EF4-FFF2-40B4-BE49-F238E27FC236}">
                  <a16:creationId xmlns:a16="http://schemas.microsoft.com/office/drawing/2014/main" id="{A3CEA8BB-6FD7-114F-E2A5-2C4D636310A5}"/>
                </a:ext>
              </a:extLst>
            </p:cNvPr>
            <p:cNvSpPr txBox="1"/>
            <p:nvPr/>
          </p:nvSpPr>
          <p:spPr>
            <a:xfrm>
              <a:off x="10396537" y="349555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当日</a:t>
              </a:r>
            </a:p>
          </p:txBody>
        </p:sp>
        <p:sp>
          <p:nvSpPr>
            <p:cNvPr id="8" name="テキスト ボックス 7">
              <a:extLst>
                <a:ext uri="{FF2B5EF4-FFF2-40B4-BE49-F238E27FC236}">
                  <a16:creationId xmlns:a16="http://schemas.microsoft.com/office/drawing/2014/main" id="{E09041B4-5F63-ECD5-76F9-C9107410EF99}"/>
                </a:ext>
              </a:extLst>
            </p:cNvPr>
            <p:cNvSpPr txBox="1"/>
            <p:nvPr/>
          </p:nvSpPr>
          <p:spPr>
            <a:xfrm>
              <a:off x="9248095"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-1W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9" name="テキスト ボックス 8">
              <a:extLst>
                <a:ext uri="{FF2B5EF4-FFF2-40B4-BE49-F238E27FC236}">
                  <a16:creationId xmlns:a16="http://schemas.microsoft.com/office/drawing/2014/main" id="{B3614117-20D5-7F39-1E98-0BB469D2EC1E}"/>
                </a:ext>
              </a:extLst>
            </p:cNvPr>
            <p:cNvSpPr txBox="1"/>
            <p:nvPr/>
          </p:nvSpPr>
          <p:spPr>
            <a:xfrm>
              <a:off x="8067224"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-2W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0" name="テキスト ボックス 9">
              <a:extLst>
                <a:ext uri="{FF2B5EF4-FFF2-40B4-BE49-F238E27FC236}">
                  <a16:creationId xmlns:a16="http://schemas.microsoft.com/office/drawing/2014/main" id="{28A3D3FD-C6B6-E4B0-0AEC-D81643EE421D}"/>
                </a:ext>
              </a:extLst>
            </p:cNvPr>
            <p:cNvSpPr txBox="1"/>
            <p:nvPr/>
          </p:nvSpPr>
          <p:spPr>
            <a:xfrm>
              <a:off x="6957887"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-3W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1" name="テキスト ボックス 10">
              <a:extLst>
                <a:ext uri="{FF2B5EF4-FFF2-40B4-BE49-F238E27FC236}">
                  <a16:creationId xmlns:a16="http://schemas.microsoft.com/office/drawing/2014/main" id="{91F4F0F5-359D-EE85-480D-7EFD3DD5044F}"/>
                </a:ext>
              </a:extLst>
            </p:cNvPr>
            <p:cNvSpPr txBox="1"/>
            <p:nvPr/>
          </p:nvSpPr>
          <p:spPr>
            <a:xfrm>
              <a:off x="5831932"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-4W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2" name="テキスト ボックス 11">
              <a:extLst>
                <a:ext uri="{FF2B5EF4-FFF2-40B4-BE49-F238E27FC236}">
                  <a16:creationId xmlns:a16="http://schemas.microsoft.com/office/drawing/2014/main" id="{99253EE4-CD6C-848C-E56D-CF62FA74E6D4}"/>
                </a:ext>
              </a:extLst>
            </p:cNvPr>
            <p:cNvSpPr txBox="1"/>
            <p:nvPr/>
          </p:nvSpPr>
          <p:spPr>
            <a:xfrm>
              <a:off x="4737391"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-5W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3" name="テキスト ボックス 12">
              <a:extLst>
                <a:ext uri="{FF2B5EF4-FFF2-40B4-BE49-F238E27FC236}">
                  <a16:creationId xmlns:a16="http://schemas.microsoft.com/office/drawing/2014/main" id="{D49E0027-B5E9-0BA8-7FA9-E920EA813F54}"/>
                </a:ext>
              </a:extLst>
            </p:cNvPr>
            <p:cNvSpPr txBox="1"/>
            <p:nvPr/>
          </p:nvSpPr>
          <p:spPr>
            <a:xfrm>
              <a:off x="3593625"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-6W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4" name="テキスト ボックス 13">
              <a:extLst>
                <a:ext uri="{FF2B5EF4-FFF2-40B4-BE49-F238E27FC236}">
                  <a16:creationId xmlns:a16="http://schemas.microsoft.com/office/drawing/2014/main" id="{A322C2E6-18F2-51D7-334F-E8BA2A8FA9D5}"/>
                </a:ext>
              </a:extLst>
            </p:cNvPr>
            <p:cNvSpPr txBox="1"/>
            <p:nvPr/>
          </p:nvSpPr>
          <p:spPr>
            <a:xfrm>
              <a:off x="2451838"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-7W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5" name="テキスト ボックス 14">
              <a:extLst>
                <a:ext uri="{FF2B5EF4-FFF2-40B4-BE49-F238E27FC236}">
                  <a16:creationId xmlns:a16="http://schemas.microsoft.com/office/drawing/2014/main" id="{2DE86BD2-F32E-5FB0-538E-769A996A2166}"/>
                </a:ext>
              </a:extLst>
            </p:cNvPr>
            <p:cNvSpPr txBox="1"/>
            <p:nvPr/>
          </p:nvSpPr>
          <p:spPr>
            <a:xfrm>
              <a:off x="1279087"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-8W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sp>
          <p:nvSpPr>
            <p:cNvPr id="16" name="テキスト ボックス 15">
              <a:extLst>
                <a:ext uri="{FF2B5EF4-FFF2-40B4-BE49-F238E27FC236}">
                  <a16:creationId xmlns:a16="http://schemas.microsoft.com/office/drawing/2014/main" id="{02426B2C-6E19-FC32-F987-D690E1256117}"/>
                </a:ext>
              </a:extLst>
            </p:cNvPr>
            <p:cNvSpPr txBox="1"/>
            <p:nvPr/>
          </p:nvSpPr>
          <p:spPr>
            <a:xfrm>
              <a:off x="196549" y="3495557"/>
              <a:ext cx="6880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rPr>
                <a:t>-9W</a:t>
              </a:r>
              <a:endParaRPr kumimoji="1" lang="ja-JP" altLang="en-US" sz="1800" b="0" i="0" u="none" strike="noStrike" kern="1200" cap="none" spc="0" normalizeH="0" baseline="0" noProof="0">
                <a:ln>
                  <a:noFill/>
                </a:ln>
                <a:solidFill>
                  <a:prstClr val="black"/>
                </a:solidFill>
                <a:effectLst/>
                <a:uLnTx/>
                <a:uFillTx/>
                <a:latin typeface="AA HondaGlobal ENJP Regular" pitchFamily="2" charset="-128"/>
                <a:ea typeface="AA HondaGlobal ENJP Regular" pitchFamily="2" charset="-128"/>
                <a:cs typeface="+mn-cs"/>
              </a:endParaRPr>
            </a:p>
          </p:txBody>
        </p:sp>
      </p:grpSp>
      <p:sp>
        <p:nvSpPr>
          <p:cNvPr id="29" name="四角形: 角を丸くする 28">
            <a:extLst>
              <a:ext uri="{FF2B5EF4-FFF2-40B4-BE49-F238E27FC236}">
                <a16:creationId xmlns:a16="http://schemas.microsoft.com/office/drawing/2014/main" id="{5BCDE49E-D0B8-4C1A-5F80-BB292B3E0A73}"/>
              </a:ext>
            </a:extLst>
          </p:cNvPr>
          <p:cNvSpPr/>
          <p:nvPr/>
        </p:nvSpPr>
        <p:spPr>
          <a:xfrm>
            <a:off x="226646" y="1210672"/>
            <a:ext cx="1635764" cy="3907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a:t>日別確定情報</a:t>
            </a:r>
            <a:endParaRPr kumimoji="1" lang="ja-JP" altLang="en-US"/>
          </a:p>
        </p:txBody>
      </p:sp>
      <p:sp>
        <p:nvSpPr>
          <p:cNvPr id="32" name="テキスト ボックス 31">
            <a:extLst>
              <a:ext uri="{FF2B5EF4-FFF2-40B4-BE49-F238E27FC236}">
                <a16:creationId xmlns:a16="http://schemas.microsoft.com/office/drawing/2014/main" id="{D4663244-34EB-1BDB-4324-A6C72895BC8E}"/>
              </a:ext>
            </a:extLst>
          </p:cNvPr>
          <p:cNvSpPr txBox="1"/>
          <p:nvPr/>
        </p:nvSpPr>
        <p:spPr>
          <a:xfrm>
            <a:off x="117464" y="1585710"/>
            <a:ext cx="1714955" cy="369332"/>
          </a:xfrm>
          <a:prstGeom prst="rect">
            <a:avLst/>
          </a:prstGeom>
          <a:noFill/>
        </p:spPr>
        <p:txBody>
          <a:bodyPr wrap="square" rtlCol="0">
            <a:spAutoFit/>
          </a:bodyPr>
          <a:lstStyle/>
          <a:p>
            <a:r>
              <a:rPr kumimoji="1" lang="ja-JP" altLang="en-US"/>
              <a:t>約</a:t>
            </a:r>
            <a:r>
              <a:rPr kumimoji="1" lang="en-US" altLang="ja-JP"/>
              <a:t>2</a:t>
            </a:r>
            <a:r>
              <a:rPr kumimoji="1" lang="ja-JP" altLang="en-US"/>
              <a:t>か月前</a:t>
            </a:r>
          </a:p>
        </p:txBody>
      </p:sp>
      <p:sp>
        <p:nvSpPr>
          <p:cNvPr id="35" name="テキスト ボックス 34">
            <a:extLst>
              <a:ext uri="{FF2B5EF4-FFF2-40B4-BE49-F238E27FC236}">
                <a16:creationId xmlns:a16="http://schemas.microsoft.com/office/drawing/2014/main" id="{15CFC56E-F720-0067-F038-76D5A7299AD4}"/>
              </a:ext>
            </a:extLst>
          </p:cNvPr>
          <p:cNvSpPr txBox="1"/>
          <p:nvPr/>
        </p:nvSpPr>
        <p:spPr>
          <a:xfrm>
            <a:off x="1598080" y="1650849"/>
            <a:ext cx="1341641" cy="261610"/>
          </a:xfrm>
          <a:prstGeom prst="rect">
            <a:avLst/>
          </a:prstGeom>
          <a:noFill/>
        </p:spPr>
        <p:txBody>
          <a:bodyPr wrap="square" rtlCol="0">
            <a:spAutoFit/>
          </a:bodyPr>
          <a:lstStyle/>
          <a:p>
            <a:r>
              <a:rPr kumimoji="1" lang="ja-JP" altLang="en-US" sz="1100"/>
              <a:t>日別検討版</a:t>
            </a:r>
            <a:r>
              <a:rPr lang="en-US" altLang="ja-JP" sz="1100"/>
              <a:t>.</a:t>
            </a:r>
            <a:r>
              <a:rPr lang="en-US" altLang="ja-JP" sz="1100" err="1"/>
              <a:t>xls</a:t>
            </a:r>
            <a:endParaRPr kumimoji="1" lang="ja-JP" altLang="en-US" sz="1100"/>
          </a:p>
        </p:txBody>
      </p:sp>
      <p:sp>
        <p:nvSpPr>
          <p:cNvPr id="36" name="テキスト ボックス 35">
            <a:extLst>
              <a:ext uri="{FF2B5EF4-FFF2-40B4-BE49-F238E27FC236}">
                <a16:creationId xmlns:a16="http://schemas.microsoft.com/office/drawing/2014/main" id="{25279CDC-B91F-B8BA-CDC7-5222557A9B82}"/>
              </a:ext>
            </a:extLst>
          </p:cNvPr>
          <p:cNvSpPr txBox="1"/>
          <p:nvPr/>
        </p:nvSpPr>
        <p:spPr>
          <a:xfrm>
            <a:off x="771068" y="1973706"/>
            <a:ext cx="3025900" cy="938719"/>
          </a:xfrm>
          <a:prstGeom prst="rect">
            <a:avLst/>
          </a:prstGeom>
          <a:noFill/>
        </p:spPr>
        <p:txBody>
          <a:bodyPr wrap="square" rtlCol="0">
            <a:spAutoFit/>
          </a:bodyPr>
          <a:lstStyle/>
          <a:p>
            <a:r>
              <a:rPr kumimoji="1" lang="ja-JP" altLang="en-US" sz="1100"/>
              <a:t>車組の生産計画が記載されている</a:t>
            </a:r>
            <a:endParaRPr kumimoji="1" lang="en-US" altLang="ja-JP" sz="1100"/>
          </a:p>
          <a:p>
            <a:r>
              <a:rPr lang="ja-JP" altLang="en-US" sz="1100"/>
              <a:t>山高があるので、</a:t>
            </a:r>
            <a:endParaRPr lang="en-US" altLang="ja-JP" sz="1100"/>
          </a:p>
          <a:p>
            <a:r>
              <a:rPr kumimoji="1" lang="ja-JP" altLang="en-US" sz="1100"/>
              <a:t>調整を車組と実施する</a:t>
            </a:r>
            <a:endParaRPr kumimoji="1" lang="en-US" altLang="ja-JP" sz="1100"/>
          </a:p>
          <a:p>
            <a:r>
              <a:rPr lang="ja-JP" altLang="en-US" sz="1100"/>
              <a:t>新機種情報も入っている</a:t>
            </a:r>
            <a:endParaRPr lang="en-US" altLang="ja-JP" sz="1100"/>
          </a:p>
          <a:p>
            <a:r>
              <a:rPr lang="ja-JP" altLang="en-US" sz="1100"/>
              <a:t>（枠外生産は入ってない）</a:t>
            </a:r>
            <a:endParaRPr lang="en-US" altLang="ja-JP" sz="1100"/>
          </a:p>
        </p:txBody>
      </p:sp>
      <p:sp>
        <p:nvSpPr>
          <p:cNvPr id="37" name="四角形: 角を丸くする 36">
            <a:extLst>
              <a:ext uri="{FF2B5EF4-FFF2-40B4-BE49-F238E27FC236}">
                <a16:creationId xmlns:a16="http://schemas.microsoft.com/office/drawing/2014/main" id="{54703F47-48E5-3C41-6D13-168545EAFCC0}"/>
              </a:ext>
            </a:extLst>
          </p:cNvPr>
          <p:cNvSpPr/>
          <p:nvPr/>
        </p:nvSpPr>
        <p:spPr>
          <a:xfrm>
            <a:off x="4303294" y="1210672"/>
            <a:ext cx="1235439" cy="390767"/>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kumimoji="1" lang="ja-JP" altLang="en-US"/>
              <a:t>確定</a:t>
            </a:r>
          </a:p>
        </p:txBody>
      </p:sp>
      <p:sp>
        <p:nvSpPr>
          <p:cNvPr id="38" name="四角形: 角を丸くする 37">
            <a:extLst>
              <a:ext uri="{FF2B5EF4-FFF2-40B4-BE49-F238E27FC236}">
                <a16:creationId xmlns:a16="http://schemas.microsoft.com/office/drawing/2014/main" id="{3E76C558-5FD6-1CF8-CB4A-6203A31C6C43}"/>
              </a:ext>
            </a:extLst>
          </p:cNvPr>
          <p:cNvSpPr/>
          <p:nvPr/>
        </p:nvSpPr>
        <p:spPr>
          <a:xfrm>
            <a:off x="3880546" y="2602537"/>
            <a:ext cx="2345073" cy="3907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所要量部番別リスト</a:t>
            </a:r>
          </a:p>
        </p:txBody>
      </p:sp>
      <p:cxnSp>
        <p:nvCxnSpPr>
          <p:cNvPr id="40" name="直線矢印コネクタ 39">
            <a:extLst>
              <a:ext uri="{FF2B5EF4-FFF2-40B4-BE49-F238E27FC236}">
                <a16:creationId xmlns:a16="http://schemas.microsoft.com/office/drawing/2014/main" id="{B9586ABB-B3F3-F40B-96B1-402E6AF187F1}"/>
              </a:ext>
            </a:extLst>
          </p:cNvPr>
          <p:cNvCxnSpPr>
            <a:cxnSpLocks/>
            <a:stCxn id="29" idx="3"/>
            <a:endCxn id="37" idx="1"/>
          </p:cNvCxnSpPr>
          <p:nvPr/>
        </p:nvCxnSpPr>
        <p:spPr>
          <a:xfrm>
            <a:off x="1862410" y="1406056"/>
            <a:ext cx="244088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E219C111-A7D9-0621-E7BA-918F09FFADD7}"/>
              </a:ext>
            </a:extLst>
          </p:cNvPr>
          <p:cNvCxnSpPr>
            <a:cxnSpLocks/>
            <a:stCxn id="37" idx="2"/>
            <a:endCxn id="38" idx="0"/>
          </p:cNvCxnSpPr>
          <p:nvPr/>
        </p:nvCxnSpPr>
        <p:spPr>
          <a:xfrm>
            <a:off x="4921014" y="1601439"/>
            <a:ext cx="132069" cy="10010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1D6500BC-6A1F-D933-84CC-A567FA3049E2}"/>
              </a:ext>
            </a:extLst>
          </p:cNvPr>
          <p:cNvSpPr txBox="1"/>
          <p:nvPr/>
        </p:nvSpPr>
        <p:spPr>
          <a:xfrm>
            <a:off x="6255491" y="2644669"/>
            <a:ext cx="2345071" cy="261610"/>
          </a:xfrm>
          <a:prstGeom prst="rect">
            <a:avLst/>
          </a:prstGeom>
          <a:noFill/>
        </p:spPr>
        <p:txBody>
          <a:bodyPr wrap="square" rtlCol="0">
            <a:spAutoFit/>
          </a:bodyPr>
          <a:lstStyle/>
          <a:p>
            <a:r>
              <a:rPr kumimoji="1" lang="ja-JP" altLang="en-US" sz="1100"/>
              <a:t>前月</a:t>
            </a:r>
            <a:r>
              <a:rPr kumimoji="1" lang="en-US" altLang="ja-JP" sz="1100"/>
              <a:t>1</a:t>
            </a:r>
            <a:r>
              <a:rPr kumimoji="1" lang="ja-JP" altLang="en-US" sz="1100"/>
              <a:t>週目の金曜日までに来る</a:t>
            </a:r>
          </a:p>
        </p:txBody>
      </p:sp>
      <p:sp>
        <p:nvSpPr>
          <p:cNvPr id="48" name="テキスト ボックス 47">
            <a:extLst>
              <a:ext uri="{FF2B5EF4-FFF2-40B4-BE49-F238E27FC236}">
                <a16:creationId xmlns:a16="http://schemas.microsoft.com/office/drawing/2014/main" id="{55EF5330-DE34-9E48-A5EC-22C434C7D867}"/>
              </a:ext>
            </a:extLst>
          </p:cNvPr>
          <p:cNvSpPr txBox="1"/>
          <p:nvPr/>
        </p:nvSpPr>
        <p:spPr>
          <a:xfrm>
            <a:off x="4563556" y="256851"/>
            <a:ext cx="828432" cy="338554"/>
          </a:xfrm>
          <a:prstGeom prst="rect">
            <a:avLst/>
          </a:prstGeom>
          <a:noFill/>
        </p:spPr>
        <p:txBody>
          <a:bodyPr wrap="square" rtlCol="0">
            <a:spAutoFit/>
          </a:bodyPr>
          <a:lstStyle/>
          <a:p>
            <a:r>
              <a:rPr kumimoji="1" lang="ja-JP" altLang="en-US" sz="1600"/>
              <a:t>１</a:t>
            </a:r>
            <a:r>
              <a:rPr kumimoji="1" lang="en-US" altLang="ja-JP" sz="1600"/>
              <a:t>M</a:t>
            </a:r>
            <a:r>
              <a:rPr kumimoji="1" lang="ja-JP" altLang="en-US" sz="1600"/>
              <a:t>前</a:t>
            </a:r>
          </a:p>
        </p:txBody>
      </p:sp>
      <p:sp>
        <p:nvSpPr>
          <p:cNvPr id="49" name="テキスト ボックス 48">
            <a:extLst>
              <a:ext uri="{FF2B5EF4-FFF2-40B4-BE49-F238E27FC236}">
                <a16:creationId xmlns:a16="http://schemas.microsoft.com/office/drawing/2014/main" id="{E57ED5A4-9305-C9B9-2901-8AD2A2FF31B6}"/>
              </a:ext>
            </a:extLst>
          </p:cNvPr>
          <p:cNvSpPr txBox="1"/>
          <p:nvPr/>
        </p:nvSpPr>
        <p:spPr>
          <a:xfrm>
            <a:off x="110999" y="265737"/>
            <a:ext cx="828432" cy="338554"/>
          </a:xfrm>
          <a:prstGeom prst="rect">
            <a:avLst/>
          </a:prstGeom>
          <a:noFill/>
        </p:spPr>
        <p:txBody>
          <a:bodyPr wrap="square" rtlCol="0">
            <a:spAutoFit/>
          </a:bodyPr>
          <a:lstStyle/>
          <a:p>
            <a:r>
              <a:rPr lang="en-US" altLang="ja-JP" sz="1600"/>
              <a:t>2</a:t>
            </a:r>
            <a:r>
              <a:rPr kumimoji="1" lang="en-US" altLang="ja-JP" sz="1600"/>
              <a:t>M</a:t>
            </a:r>
            <a:r>
              <a:rPr kumimoji="1" lang="ja-JP" altLang="en-US" sz="1600"/>
              <a:t>前</a:t>
            </a:r>
          </a:p>
        </p:txBody>
      </p:sp>
      <p:sp>
        <p:nvSpPr>
          <p:cNvPr id="50" name="テキスト ボックス 49">
            <a:extLst>
              <a:ext uri="{FF2B5EF4-FFF2-40B4-BE49-F238E27FC236}">
                <a16:creationId xmlns:a16="http://schemas.microsoft.com/office/drawing/2014/main" id="{2C2153C2-0FD3-B6FB-03E3-884428C08657}"/>
              </a:ext>
            </a:extLst>
          </p:cNvPr>
          <p:cNvSpPr txBox="1"/>
          <p:nvPr/>
        </p:nvSpPr>
        <p:spPr>
          <a:xfrm>
            <a:off x="5020753" y="1702161"/>
            <a:ext cx="1632355" cy="261610"/>
          </a:xfrm>
          <a:prstGeom prst="rect">
            <a:avLst/>
          </a:prstGeom>
          <a:noFill/>
        </p:spPr>
        <p:txBody>
          <a:bodyPr wrap="square" rtlCol="0">
            <a:spAutoFit/>
          </a:bodyPr>
          <a:lstStyle/>
          <a:p>
            <a:r>
              <a:rPr kumimoji="1" lang="ja-JP" altLang="en-US" sz="1100"/>
              <a:t>派生変わる場合あり</a:t>
            </a:r>
          </a:p>
        </p:txBody>
      </p:sp>
      <p:sp>
        <p:nvSpPr>
          <p:cNvPr id="53" name="四角形: 角を丸くする 52">
            <a:extLst>
              <a:ext uri="{FF2B5EF4-FFF2-40B4-BE49-F238E27FC236}">
                <a16:creationId xmlns:a16="http://schemas.microsoft.com/office/drawing/2014/main" id="{6F9958A2-67FE-18C2-5958-3955F31D5531}"/>
              </a:ext>
            </a:extLst>
          </p:cNvPr>
          <p:cNvSpPr/>
          <p:nvPr/>
        </p:nvSpPr>
        <p:spPr>
          <a:xfrm>
            <a:off x="5246181" y="3255539"/>
            <a:ext cx="4428682" cy="390767"/>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ja-JP" altLang="en-US"/>
              <a:t>生産計画</a:t>
            </a:r>
          </a:p>
        </p:txBody>
      </p:sp>
      <p:sp>
        <p:nvSpPr>
          <p:cNvPr id="54" name="テキスト ボックス 53">
            <a:extLst>
              <a:ext uri="{FF2B5EF4-FFF2-40B4-BE49-F238E27FC236}">
                <a16:creationId xmlns:a16="http://schemas.microsoft.com/office/drawing/2014/main" id="{0832F5FB-0574-B824-B8D4-6ED14E2F2BEC}"/>
              </a:ext>
            </a:extLst>
          </p:cNvPr>
          <p:cNvSpPr txBox="1"/>
          <p:nvPr/>
        </p:nvSpPr>
        <p:spPr>
          <a:xfrm>
            <a:off x="5215945" y="3709869"/>
            <a:ext cx="3025900" cy="600164"/>
          </a:xfrm>
          <a:prstGeom prst="rect">
            <a:avLst/>
          </a:prstGeom>
          <a:noFill/>
        </p:spPr>
        <p:txBody>
          <a:bodyPr wrap="square" rtlCol="0">
            <a:spAutoFit/>
          </a:bodyPr>
          <a:lstStyle/>
          <a:p>
            <a:r>
              <a:rPr kumimoji="1" lang="ja-JP" altLang="en-US" sz="1100"/>
              <a:t>①転記</a:t>
            </a:r>
            <a:endParaRPr kumimoji="1" lang="en-US" altLang="ja-JP" sz="1100"/>
          </a:p>
          <a:p>
            <a:r>
              <a:rPr lang="ja-JP" altLang="en-US" sz="1100"/>
              <a:t>②負荷状況を見てフレキ調整</a:t>
            </a:r>
            <a:endParaRPr lang="en-US" altLang="ja-JP" sz="1100"/>
          </a:p>
          <a:p>
            <a:r>
              <a:rPr kumimoji="1" lang="ja-JP" altLang="en-US" sz="1100"/>
              <a:t>③</a:t>
            </a:r>
            <a:r>
              <a:rPr kumimoji="1" lang="en-US" altLang="ja-JP" sz="1100"/>
              <a:t>SP</a:t>
            </a:r>
            <a:r>
              <a:rPr kumimoji="1" lang="ja-JP" altLang="en-US" sz="1100"/>
              <a:t>計画がくるので、</a:t>
            </a:r>
            <a:r>
              <a:rPr kumimoji="1" lang="en-US" altLang="ja-JP" sz="1100"/>
              <a:t>SP</a:t>
            </a:r>
            <a:r>
              <a:rPr kumimoji="1" lang="ja-JP" altLang="en-US" sz="1100"/>
              <a:t>割り当てを入れる</a:t>
            </a:r>
          </a:p>
        </p:txBody>
      </p:sp>
      <p:cxnSp>
        <p:nvCxnSpPr>
          <p:cNvPr id="55" name="直線矢印コネクタ 54">
            <a:extLst>
              <a:ext uri="{FF2B5EF4-FFF2-40B4-BE49-F238E27FC236}">
                <a16:creationId xmlns:a16="http://schemas.microsoft.com/office/drawing/2014/main" id="{5FF6796D-01AC-585D-AF31-EE34222CA13D}"/>
              </a:ext>
            </a:extLst>
          </p:cNvPr>
          <p:cNvCxnSpPr>
            <a:cxnSpLocks/>
            <a:stCxn id="38" idx="2"/>
            <a:endCxn id="53" idx="1"/>
          </p:cNvCxnSpPr>
          <p:nvPr/>
        </p:nvCxnSpPr>
        <p:spPr>
          <a:xfrm>
            <a:off x="5053083" y="2993304"/>
            <a:ext cx="193098" cy="4576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0" name="四角形: 角を丸くする 59">
            <a:extLst>
              <a:ext uri="{FF2B5EF4-FFF2-40B4-BE49-F238E27FC236}">
                <a16:creationId xmlns:a16="http://schemas.microsoft.com/office/drawing/2014/main" id="{ECD07C2B-D542-3F37-063F-4B8EDEE8407E}"/>
              </a:ext>
            </a:extLst>
          </p:cNvPr>
          <p:cNvSpPr/>
          <p:nvPr/>
        </p:nvSpPr>
        <p:spPr>
          <a:xfrm>
            <a:off x="93521" y="4680111"/>
            <a:ext cx="688009" cy="3907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200"/>
              <a:t>SP</a:t>
            </a:r>
            <a:r>
              <a:rPr kumimoji="1" lang="ja-JP" altLang="en-US" sz="1200"/>
              <a:t>計画事前</a:t>
            </a:r>
          </a:p>
        </p:txBody>
      </p:sp>
      <p:sp>
        <p:nvSpPr>
          <p:cNvPr id="61" name="テキスト ボックス 60">
            <a:extLst>
              <a:ext uri="{FF2B5EF4-FFF2-40B4-BE49-F238E27FC236}">
                <a16:creationId xmlns:a16="http://schemas.microsoft.com/office/drawing/2014/main" id="{B7F9F077-0099-80A6-B501-9189887A836A}"/>
              </a:ext>
            </a:extLst>
          </p:cNvPr>
          <p:cNvSpPr txBox="1"/>
          <p:nvPr/>
        </p:nvSpPr>
        <p:spPr>
          <a:xfrm>
            <a:off x="778565" y="4751096"/>
            <a:ext cx="3025900" cy="261610"/>
          </a:xfrm>
          <a:prstGeom prst="rect">
            <a:avLst/>
          </a:prstGeom>
          <a:noFill/>
        </p:spPr>
        <p:txBody>
          <a:bodyPr wrap="square" rtlCol="0">
            <a:spAutoFit/>
          </a:bodyPr>
          <a:lstStyle/>
          <a:p>
            <a:r>
              <a:rPr kumimoji="1" lang="ja-JP" altLang="en-US" sz="1100"/>
              <a:t>部品部小川さんから</a:t>
            </a:r>
            <a:r>
              <a:rPr kumimoji="1" lang="en-US" altLang="ja-JP" sz="1100"/>
              <a:t>-2M</a:t>
            </a:r>
            <a:r>
              <a:rPr kumimoji="1" lang="ja-JP" altLang="en-US" sz="1100"/>
              <a:t>に来る</a:t>
            </a:r>
          </a:p>
        </p:txBody>
      </p:sp>
      <p:cxnSp>
        <p:nvCxnSpPr>
          <p:cNvPr id="62" name="直線矢印コネクタ 61">
            <a:extLst>
              <a:ext uri="{FF2B5EF4-FFF2-40B4-BE49-F238E27FC236}">
                <a16:creationId xmlns:a16="http://schemas.microsoft.com/office/drawing/2014/main" id="{B289C301-899C-78F5-76D5-FD553FB9E3AF}"/>
              </a:ext>
            </a:extLst>
          </p:cNvPr>
          <p:cNvCxnSpPr>
            <a:cxnSpLocks/>
            <a:stCxn id="60" idx="0"/>
            <a:endCxn id="53" idx="1"/>
          </p:cNvCxnSpPr>
          <p:nvPr/>
        </p:nvCxnSpPr>
        <p:spPr>
          <a:xfrm flipV="1">
            <a:off x="437526" y="3450923"/>
            <a:ext cx="4808655" cy="12291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07038174-91DF-7028-3DA7-D5D55FA7D7D3}"/>
              </a:ext>
            </a:extLst>
          </p:cNvPr>
          <p:cNvSpPr txBox="1"/>
          <p:nvPr/>
        </p:nvSpPr>
        <p:spPr>
          <a:xfrm>
            <a:off x="8829194" y="4654555"/>
            <a:ext cx="921196" cy="430887"/>
          </a:xfrm>
          <a:prstGeom prst="rect">
            <a:avLst/>
          </a:prstGeom>
          <a:noFill/>
        </p:spPr>
        <p:txBody>
          <a:bodyPr wrap="square" rtlCol="0">
            <a:spAutoFit/>
          </a:bodyPr>
          <a:lstStyle/>
          <a:p>
            <a:r>
              <a:rPr kumimoji="1" lang="ja-JP" altLang="en-US" sz="1100"/>
              <a:t>最終確定</a:t>
            </a:r>
            <a:endParaRPr kumimoji="1" lang="en-US" altLang="ja-JP" sz="1100"/>
          </a:p>
          <a:p>
            <a:r>
              <a:rPr lang="en-US" altLang="ja-JP" sz="1100"/>
              <a:t>(-2W)</a:t>
            </a:r>
          </a:p>
        </p:txBody>
      </p:sp>
      <p:cxnSp>
        <p:nvCxnSpPr>
          <p:cNvPr id="74" name="直線コネクタ 73">
            <a:extLst>
              <a:ext uri="{FF2B5EF4-FFF2-40B4-BE49-F238E27FC236}">
                <a16:creationId xmlns:a16="http://schemas.microsoft.com/office/drawing/2014/main" id="{300B6B0B-BE47-34DB-877D-40DB884BC76E}"/>
              </a:ext>
            </a:extLst>
          </p:cNvPr>
          <p:cNvCxnSpPr>
            <a:cxnSpLocks/>
          </p:cNvCxnSpPr>
          <p:nvPr/>
        </p:nvCxnSpPr>
        <p:spPr>
          <a:xfrm>
            <a:off x="379991" y="1072056"/>
            <a:ext cx="0" cy="5430344"/>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8BADD5F8-62FA-1D95-555A-D39F4CAC3417}"/>
              </a:ext>
            </a:extLst>
          </p:cNvPr>
          <p:cNvCxnSpPr>
            <a:cxnSpLocks/>
          </p:cNvCxnSpPr>
          <p:nvPr/>
        </p:nvCxnSpPr>
        <p:spPr>
          <a:xfrm>
            <a:off x="4951006" y="1072056"/>
            <a:ext cx="0" cy="5430344"/>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0A1CFC93-E60D-9C1C-945B-2FB19FEED0BB}"/>
              </a:ext>
            </a:extLst>
          </p:cNvPr>
          <p:cNvCxnSpPr>
            <a:cxnSpLocks/>
          </p:cNvCxnSpPr>
          <p:nvPr/>
        </p:nvCxnSpPr>
        <p:spPr>
          <a:xfrm>
            <a:off x="10641037" y="1072056"/>
            <a:ext cx="0" cy="5430344"/>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9" name="テキスト ボックス 88">
            <a:extLst>
              <a:ext uri="{FF2B5EF4-FFF2-40B4-BE49-F238E27FC236}">
                <a16:creationId xmlns:a16="http://schemas.microsoft.com/office/drawing/2014/main" id="{B985965E-9526-7D17-5400-ACAFB330642C}"/>
              </a:ext>
            </a:extLst>
          </p:cNvPr>
          <p:cNvSpPr txBox="1"/>
          <p:nvPr/>
        </p:nvSpPr>
        <p:spPr>
          <a:xfrm>
            <a:off x="8161912" y="3730687"/>
            <a:ext cx="3025900" cy="600164"/>
          </a:xfrm>
          <a:prstGeom prst="rect">
            <a:avLst/>
          </a:prstGeom>
          <a:noFill/>
        </p:spPr>
        <p:txBody>
          <a:bodyPr wrap="square" rtlCol="0">
            <a:spAutoFit/>
          </a:bodyPr>
          <a:lstStyle/>
          <a:p>
            <a:r>
              <a:rPr kumimoji="1" lang="ja-JP" altLang="en-US" sz="1100"/>
              <a:t>鉄はフレキできるが、</a:t>
            </a:r>
            <a:endParaRPr kumimoji="1" lang="en-US" altLang="ja-JP" sz="1100"/>
          </a:p>
          <a:p>
            <a:r>
              <a:rPr lang="en-US" altLang="ja-JP" sz="1100"/>
              <a:t>AL</a:t>
            </a:r>
            <a:r>
              <a:rPr lang="ja-JP" altLang="en-US" sz="1100"/>
              <a:t>はフレキできないので、</a:t>
            </a:r>
            <a:endParaRPr lang="en-US" altLang="ja-JP" sz="1100"/>
          </a:p>
          <a:p>
            <a:r>
              <a:rPr kumimoji="1" lang="ja-JP" altLang="en-US" sz="1100"/>
              <a:t>前倒しで生産を調整し負荷調整</a:t>
            </a:r>
            <a:endParaRPr kumimoji="1" lang="en-US" altLang="ja-JP" sz="1100"/>
          </a:p>
        </p:txBody>
      </p:sp>
      <p:sp>
        <p:nvSpPr>
          <p:cNvPr id="90" name="テキスト ボックス 89">
            <a:extLst>
              <a:ext uri="{FF2B5EF4-FFF2-40B4-BE49-F238E27FC236}">
                <a16:creationId xmlns:a16="http://schemas.microsoft.com/office/drawing/2014/main" id="{3F6834BC-042C-78C1-5335-C91A62032CB4}"/>
              </a:ext>
            </a:extLst>
          </p:cNvPr>
          <p:cNvSpPr txBox="1"/>
          <p:nvPr/>
        </p:nvSpPr>
        <p:spPr>
          <a:xfrm>
            <a:off x="9674862" y="3273571"/>
            <a:ext cx="1702102" cy="430887"/>
          </a:xfrm>
          <a:prstGeom prst="rect">
            <a:avLst/>
          </a:prstGeom>
          <a:noFill/>
        </p:spPr>
        <p:txBody>
          <a:bodyPr wrap="square" rtlCol="0">
            <a:spAutoFit/>
          </a:bodyPr>
          <a:lstStyle/>
          <a:p>
            <a:r>
              <a:rPr lang="en-US" altLang="ja-JP" sz="1100"/>
              <a:t>-1W</a:t>
            </a:r>
            <a:r>
              <a:rPr lang="ja-JP" altLang="en-US" sz="1100"/>
              <a:t>（火～水）には</a:t>
            </a:r>
            <a:endParaRPr lang="en-US" altLang="ja-JP" sz="1100"/>
          </a:p>
          <a:p>
            <a:r>
              <a:rPr kumimoji="1" lang="ja-JP" altLang="en-US" sz="1100"/>
              <a:t>確定させる</a:t>
            </a:r>
            <a:endParaRPr kumimoji="1" lang="en-US" altLang="ja-JP" sz="1100"/>
          </a:p>
        </p:txBody>
      </p:sp>
      <p:sp>
        <p:nvSpPr>
          <p:cNvPr id="96" name="四角形: 角を丸くする 95">
            <a:extLst>
              <a:ext uri="{FF2B5EF4-FFF2-40B4-BE49-F238E27FC236}">
                <a16:creationId xmlns:a16="http://schemas.microsoft.com/office/drawing/2014/main" id="{5B025713-87CE-9E0B-A2BE-307006F263D6}"/>
              </a:ext>
            </a:extLst>
          </p:cNvPr>
          <p:cNvSpPr/>
          <p:nvPr/>
        </p:nvSpPr>
        <p:spPr>
          <a:xfrm>
            <a:off x="394026" y="5766567"/>
            <a:ext cx="9116493" cy="2355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枠外</a:t>
            </a:r>
          </a:p>
        </p:txBody>
      </p:sp>
      <p:cxnSp>
        <p:nvCxnSpPr>
          <p:cNvPr id="97" name="直線矢印コネクタ 96">
            <a:extLst>
              <a:ext uri="{FF2B5EF4-FFF2-40B4-BE49-F238E27FC236}">
                <a16:creationId xmlns:a16="http://schemas.microsoft.com/office/drawing/2014/main" id="{F896F757-2292-5B51-F0A1-B9987DA3F210}"/>
              </a:ext>
            </a:extLst>
          </p:cNvPr>
          <p:cNvCxnSpPr>
            <a:cxnSpLocks/>
          </p:cNvCxnSpPr>
          <p:nvPr/>
        </p:nvCxnSpPr>
        <p:spPr>
          <a:xfrm flipV="1">
            <a:off x="8547715" y="3704458"/>
            <a:ext cx="391221" cy="9756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 name="直線矢印コネクタ 102">
            <a:extLst>
              <a:ext uri="{FF2B5EF4-FFF2-40B4-BE49-F238E27FC236}">
                <a16:creationId xmlns:a16="http://schemas.microsoft.com/office/drawing/2014/main" id="{550C5AC3-A32A-8020-A967-C4AC24B730F6}"/>
              </a:ext>
            </a:extLst>
          </p:cNvPr>
          <p:cNvCxnSpPr>
            <a:cxnSpLocks/>
            <a:stCxn id="96" idx="0"/>
          </p:cNvCxnSpPr>
          <p:nvPr/>
        </p:nvCxnSpPr>
        <p:spPr>
          <a:xfrm flipV="1">
            <a:off x="4952273" y="3778652"/>
            <a:ext cx="2345288" cy="1987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6" name="テキスト ボックス 105">
            <a:extLst>
              <a:ext uri="{FF2B5EF4-FFF2-40B4-BE49-F238E27FC236}">
                <a16:creationId xmlns:a16="http://schemas.microsoft.com/office/drawing/2014/main" id="{79D3FF71-DC43-3DED-5A60-BFBC0AAA2E16}"/>
              </a:ext>
            </a:extLst>
          </p:cNvPr>
          <p:cNvSpPr txBox="1"/>
          <p:nvPr/>
        </p:nvSpPr>
        <p:spPr>
          <a:xfrm>
            <a:off x="7897149" y="5990879"/>
            <a:ext cx="3025900" cy="261610"/>
          </a:xfrm>
          <a:prstGeom prst="rect">
            <a:avLst/>
          </a:prstGeom>
          <a:noFill/>
        </p:spPr>
        <p:txBody>
          <a:bodyPr wrap="square" rtlCol="0">
            <a:spAutoFit/>
          </a:bodyPr>
          <a:lstStyle/>
          <a:p>
            <a:r>
              <a:rPr kumimoji="1" lang="ja-JP" altLang="en-US" sz="1100"/>
              <a:t>紙が来る</a:t>
            </a:r>
          </a:p>
        </p:txBody>
      </p:sp>
      <p:sp>
        <p:nvSpPr>
          <p:cNvPr id="107" name="フローチャート: 書類 106">
            <a:extLst>
              <a:ext uri="{FF2B5EF4-FFF2-40B4-BE49-F238E27FC236}">
                <a16:creationId xmlns:a16="http://schemas.microsoft.com/office/drawing/2014/main" id="{C280EE71-E1FB-756A-1495-192AEF9A4F88}"/>
              </a:ext>
            </a:extLst>
          </p:cNvPr>
          <p:cNvSpPr/>
          <p:nvPr/>
        </p:nvSpPr>
        <p:spPr>
          <a:xfrm>
            <a:off x="5439486" y="2271073"/>
            <a:ext cx="875012" cy="369542"/>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所要量</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white"/>
                </a:solidFill>
                <a:latin typeface="AA HondaGlobal ENJP Regular" pitchFamily="2" charset="-128"/>
                <a:ea typeface="AA HondaGlobal ENJP Regular" pitchFamily="2" charset="-128"/>
              </a:rPr>
              <a:t>部番リスト</a:t>
            </a:r>
            <a:r>
              <a:rPr lang="en-US" altLang="ja-JP" sz="900">
                <a:solidFill>
                  <a:prstClr val="white"/>
                </a:solidFill>
                <a:latin typeface="AA HondaGlobal ENJP Regular" pitchFamily="2" charset="-128"/>
                <a:ea typeface="AA HondaGlobal ENJP Regular" pitchFamily="2" charset="-128"/>
              </a:rPr>
              <a:t>.</a:t>
            </a:r>
            <a:r>
              <a:rPr lang="en-US" altLang="ja-JP" sz="900" err="1">
                <a:solidFill>
                  <a:prstClr val="white"/>
                </a:solidFill>
                <a:latin typeface="AA HondaGlobal ENJP Regular" pitchFamily="2" charset="-128"/>
                <a:ea typeface="AA HondaGlobal ENJP Regular" pitchFamily="2" charset="-128"/>
              </a:rPr>
              <a:t>xls</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108" name="フローチャート: 書類 107">
            <a:extLst>
              <a:ext uri="{FF2B5EF4-FFF2-40B4-BE49-F238E27FC236}">
                <a16:creationId xmlns:a16="http://schemas.microsoft.com/office/drawing/2014/main" id="{DBCFD3C9-0565-B012-7A94-C6A6BC20389E}"/>
              </a:ext>
            </a:extLst>
          </p:cNvPr>
          <p:cNvSpPr/>
          <p:nvPr/>
        </p:nvSpPr>
        <p:spPr>
          <a:xfrm>
            <a:off x="1672976" y="995867"/>
            <a:ext cx="875012" cy="369542"/>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日別確定</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white"/>
                </a:solidFill>
                <a:latin typeface="AA HondaGlobal ENJP Regular" pitchFamily="2" charset="-128"/>
                <a:ea typeface="AA HondaGlobal ENJP Regular" pitchFamily="2" charset="-128"/>
              </a:rPr>
              <a:t>情報</a:t>
            </a:r>
            <a:r>
              <a:rPr lang="en-US" altLang="ja-JP" sz="900">
                <a:solidFill>
                  <a:prstClr val="white"/>
                </a:solidFill>
                <a:latin typeface="AA HondaGlobal ENJP Regular" pitchFamily="2" charset="-128"/>
                <a:ea typeface="AA HondaGlobal ENJP Regular" pitchFamily="2" charset="-128"/>
              </a:rPr>
              <a:t>.</a:t>
            </a:r>
            <a:r>
              <a:rPr lang="en-US" altLang="ja-JP" sz="900" err="1">
                <a:solidFill>
                  <a:prstClr val="white"/>
                </a:solidFill>
                <a:latin typeface="AA HondaGlobal ENJP Regular" pitchFamily="2" charset="-128"/>
                <a:ea typeface="AA HondaGlobal ENJP Regular" pitchFamily="2" charset="-128"/>
              </a:rPr>
              <a:t>xls</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109" name="四角形: 角を丸くする 108">
            <a:extLst>
              <a:ext uri="{FF2B5EF4-FFF2-40B4-BE49-F238E27FC236}">
                <a16:creationId xmlns:a16="http://schemas.microsoft.com/office/drawing/2014/main" id="{0E9C8FF7-A9D8-346D-18DF-145521555002}"/>
              </a:ext>
            </a:extLst>
          </p:cNvPr>
          <p:cNvSpPr/>
          <p:nvPr/>
        </p:nvSpPr>
        <p:spPr>
          <a:xfrm>
            <a:off x="63969" y="6147416"/>
            <a:ext cx="960538" cy="47021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000"/>
              <a:t>補用パーツ調整会からのメール</a:t>
            </a:r>
            <a:endParaRPr kumimoji="1" lang="ja-JP" altLang="en-US" sz="1000"/>
          </a:p>
        </p:txBody>
      </p:sp>
      <p:sp>
        <p:nvSpPr>
          <p:cNvPr id="110" name="テキスト ボックス 109">
            <a:extLst>
              <a:ext uri="{FF2B5EF4-FFF2-40B4-BE49-F238E27FC236}">
                <a16:creationId xmlns:a16="http://schemas.microsoft.com/office/drawing/2014/main" id="{6E25D3C0-EC22-AE93-D1FD-E3B2414620D6}"/>
              </a:ext>
            </a:extLst>
          </p:cNvPr>
          <p:cNvSpPr txBox="1"/>
          <p:nvPr/>
        </p:nvSpPr>
        <p:spPr>
          <a:xfrm>
            <a:off x="974941" y="6193909"/>
            <a:ext cx="4811812" cy="430887"/>
          </a:xfrm>
          <a:prstGeom prst="rect">
            <a:avLst/>
          </a:prstGeom>
          <a:noFill/>
        </p:spPr>
        <p:txBody>
          <a:bodyPr wrap="square" rtlCol="0">
            <a:spAutoFit/>
          </a:bodyPr>
          <a:lstStyle/>
          <a:p>
            <a:r>
              <a:rPr kumimoji="1" lang="ja-JP" altLang="en-US" sz="1100"/>
              <a:t>仕様管理課から送付（約</a:t>
            </a:r>
            <a:r>
              <a:rPr kumimoji="1" lang="en-US" altLang="ja-JP" sz="1100"/>
              <a:t>2M</a:t>
            </a:r>
            <a:r>
              <a:rPr kumimoji="1" lang="ja-JP" altLang="en-US" sz="1100"/>
              <a:t>前）</a:t>
            </a:r>
            <a:endParaRPr kumimoji="1" lang="en-US" altLang="ja-JP" sz="1100"/>
          </a:p>
          <a:p>
            <a:r>
              <a:rPr kumimoji="1" lang="ja-JP" altLang="en-US" sz="1100"/>
              <a:t>生産指示が複数の添付ファイルから関係するものを調べる必要あり</a:t>
            </a:r>
          </a:p>
        </p:txBody>
      </p:sp>
      <p:cxnSp>
        <p:nvCxnSpPr>
          <p:cNvPr id="111" name="直線矢印コネクタ 110">
            <a:extLst>
              <a:ext uri="{FF2B5EF4-FFF2-40B4-BE49-F238E27FC236}">
                <a16:creationId xmlns:a16="http://schemas.microsoft.com/office/drawing/2014/main" id="{A0B74A10-7FA0-F038-8FAB-725E50C4C4DC}"/>
              </a:ext>
            </a:extLst>
          </p:cNvPr>
          <p:cNvCxnSpPr>
            <a:cxnSpLocks/>
            <a:stCxn id="109" idx="0"/>
          </p:cNvCxnSpPr>
          <p:nvPr/>
        </p:nvCxnSpPr>
        <p:spPr>
          <a:xfrm flipV="1">
            <a:off x="544238" y="3704458"/>
            <a:ext cx="4661977" cy="2442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1" name="四角形: 角を丸くする 120">
            <a:extLst>
              <a:ext uri="{FF2B5EF4-FFF2-40B4-BE49-F238E27FC236}">
                <a16:creationId xmlns:a16="http://schemas.microsoft.com/office/drawing/2014/main" id="{74063534-6222-29F8-0B20-7AD28BD13D15}"/>
              </a:ext>
            </a:extLst>
          </p:cNvPr>
          <p:cNvSpPr/>
          <p:nvPr/>
        </p:nvSpPr>
        <p:spPr>
          <a:xfrm>
            <a:off x="8127201" y="4680111"/>
            <a:ext cx="688009" cy="3907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200"/>
              <a:t>SP</a:t>
            </a:r>
            <a:r>
              <a:rPr kumimoji="1" lang="ja-JP" altLang="en-US" sz="1200"/>
              <a:t>計画事前</a:t>
            </a:r>
          </a:p>
        </p:txBody>
      </p:sp>
      <p:sp>
        <p:nvSpPr>
          <p:cNvPr id="124" name="テキスト ボックス 123">
            <a:extLst>
              <a:ext uri="{FF2B5EF4-FFF2-40B4-BE49-F238E27FC236}">
                <a16:creationId xmlns:a16="http://schemas.microsoft.com/office/drawing/2014/main" id="{7A4F8F95-1526-EEBE-5A94-CDD26FAC0AD0}"/>
              </a:ext>
            </a:extLst>
          </p:cNvPr>
          <p:cNvSpPr txBox="1"/>
          <p:nvPr/>
        </p:nvSpPr>
        <p:spPr>
          <a:xfrm>
            <a:off x="5268449" y="1905269"/>
            <a:ext cx="2085576" cy="261610"/>
          </a:xfrm>
          <a:prstGeom prst="rect">
            <a:avLst/>
          </a:prstGeom>
          <a:noFill/>
        </p:spPr>
        <p:txBody>
          <a:bodyPr wrap="square" rtlCol="0">
            <a:spAutoFit/>
          </a:bodyPr>
          <a:lstStyle/>
          <a:p>
            <a:r>
              <a:rPr lang="en-US" altLang="ja-JP" sz="1100"/>
              <a:t>AF</a:t>
            </a:r>
            <a:r>
              <a:rPr lang="ja-JP" altLang="en-US" sz="1100"/>
              <a:t>計画から</a:t>
            </a:r>
            <a:r>
              <a:rPr lang="en-US" altLang="ja-JP" sz="1100"/>
              <a:t>WE</a:t>
            </a:r>
            <a:r>
              <a:rPr lang="ja-JP" altLang="en-US" sz="1100"/>
              <a:t>計画数に変換</a:t>
            </a:r>
            <a:endParaRPr kumimoji="1" lang="en-US" altLang="ja-JP" sz="1100"/>
          </a:p>
        </p:txBody>
      </p:sp>
      <p:sp>
        <p:nvSpPr>
          <p:cNvPr id="125" name="四角形: 角を丸くする 124">
            <a:extLst>
              <a:ext uri="{FF2B5EF4-FFF2-40B4-BE49-F238E27FC236}">
                <a16:creationId xmlns:a16="http://schemas.microsoft.com/office/drawing/2014/main" id="{9C76A2D8-8B49-8A1E-BF7A-0AFB2303B109}"/>
              </a:ext>
            </a:extLst>
          </p:cNvPr>
          <p:cNvSpPr/>
          <p:nvPr/>
        </p:nvSpPr>
        <p:spPr>
          <a:xfrm>
            <a:off x="3895713" y="5194725"/>
            <a:ext cx="2314524" cy="2355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メーカーとの調整</a:t>
            </a:r>
          </a:p>
        </p:txBody>
      </p:sp>
      <p:cxnSp>
        <p:nvCxnSpPr>
          <p:cNvPr id="126" name="直線矢印コネクタ 125">
            <a:extLst>
              <a:ext uri="{FF2B5EF4-FFF2-40B4-BE49-F238E27FC236}">
                <a16:creationId xmlns:a16="http://schemas.microsoft.com/office/drawing/2014/main" id="{AB7307CF-2905-09EC-05E2-37253BA8DB85}"/>
              </a:ext>
            </a:extLst>
          </p:cNvPr>
          <p:cNvCxnSpPr>
            <a:cxnSpLocks/>
          </p:cNvCxnSpPr>
          <p:nvPr/>
        </p:nvCxnSpPr>
        <p:spPr>
          <a:xfrm flipH="1">
            <a:off x="4516282" y="3062426"/>
            <a:ext cx="15382" cy="20902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直線矢印コネクタ 130">
            <a:extLst>
              <a:ext uri="{FF2B5EF4-FFF2-40B4-BE49-F238E27FC236}">
                <a16:creationId xmlns:a16="http://schemas.microsoft.com/office/drawing/2014/main" id="{A18B0117-85F9-6D8D-684B-E27FA8FA8A97}"/>
              </a:ext>
            </a:extLst>
          </p:cNvPr>
          <p:cNvCxnSpPr>
            <a:cxnSpLocks/>
          </p:cNvCxnSpPr>
          <p:nvPr/>
        </p:nvCxnSpPr>
        <p:spPr>
          <a:xfrm flipH="1" flipV="1">
            <a:off x="4376122" y="3020387"/>
            <a:ext cx="15382" cy="20902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4" name="四角形: 角を丸くする 133">
            <a:extLst>
              <a:ext uri="{FF2B5EF4-FFF2-40B4-BE49-F238E27FC236}">
                <a16:creationId xmlns:a16="http://schemas.microsoft.com/office/drawing/2014/main" id="{86379743-BBE7-7E79-311A-01CA023EB675}"/>
              </a:ext>
            </a:extLst>
          </p:cNvPr>
          <p:cNvSpPr/>
          <p:nvPr/>
        </p:nvSpPr>
        <p:spPr>
          <a:xfrm>
            <a:off x="9611079" y="2797920"/>
            <a:ext cx="2458429" cy="390767"/>
          </a:xfrm>
          <a:prstGeom prst="roundRect">
            <a:avLst/>
          </a:prstGeom>
          <a:pattFill prst="pct75">
            <a:fgClr>
              <a:schemeClr val="accent2"/>
            </a:fgClr>
            <a:bgClr>
              <a:schemeClr val="bg1"/>
            </a:bgClr>
          </a:patt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ja-JP" altLang="en-US" sz="1400"/>
              <a:t>生産計画</a:t>
            </a:r>
          </a:p>
        </p:txBody>
      </p:sp>
      <p:sp>
        <p:nvSpPr>
          <p:cNvPr id="135" name="テキスト ボックス 134">
            <a:extLst>
              <a:ext uri="{FF2B5EF4-FFF2-40B4-BE49-F238E27FC236}">
                <a16:creationId xmlns:a16="http://schemas.microsoft.com/office/drawing/2014/main" id="{49172B6E-FC06-848E-5881-52995E63D193}"/>
              </a:ext>
            </a:extLst>
          </p:cNvPr>
          <p:cNvSpPr txBox="1"/>
          <p:nvPr/>
        </p:nvSpPr>
        <p:spPr>
          <a:xfrm>
            <a:off x="10672951" y="2387093"/>
            <a:ext cx="1702102" cy="430887"/>
          </a:xfrm>
          <a:prstGeom prst="rect">
            <a:avLst/>
          </a:prstGeom>
          <a:noFill/>
        </p:spPr>
        <p:txBody>
          <a:bodyPr wrap="square" rtlCol="0">
            <a:spAutoFit/>
          </a:bodyPr>
          <a:lstStyle/>
          <a:p>
            <a:r>
              <a:rPr kumimoji="1" lang="ja-JP" altLang="en-US" sz="1100">
                <a:solidFill>
                  <a:srgbClr val="FF0000"/>
                </a:solidFill>
              </a:rPr>
              <a:t>実は</a:t>
            </a:r>
            <a:endParaRPr kumimoji="1" lang="en-US" altLang="ja-JP" sz="1100">
              <a:solidFill>
                <a:srgbClr val="FF0000"/>
              </a:solidFill>
            </a:endParaRPr>
          </a:p>
          <a:p>
            <a:r>
              <a:rPr lang="ja-JP" altLang="en-US" sz="1100">
                <a:solidFill>
                  <a:srgbClr val="FF0000"/>
                </a:solidFill>
              </a:rPr>
              <a:t>都度調整している</a:t>
            </a:r>
            <a:endParaRPr kumimoji="1" lang="en-US" altLang="ja-JP" sz="1100">
              <a:solidFill>
                <a:srgbClr val="FF0000"/>
              </a:solidFill>
            </a:endParaRPr>
          </a:p>
        </p:txBody>
      </p:sp>
      <p:sp>
        <p:nvSpPr>
          <p:cNvPr id="88" name="フローチャート: 書類 87">
            <a:extLst>
              <a:ext uri="{FF2B5EF4-FFF2-40B4-BE49-F238E27FC236}">
                <a16:creationId xmlns:a16="http://schemas.microsoft.com/office/drawing/2014/main" id="{D5C5531C-3613-A5F6-C9CA-A15C7959D7D3}"/>
              </a:ext>
            </a:extLst>
          </p:cNvPr>
          <p:cNvSpPr/>
          <p:nvPr/>
        </p:nvSpPr>
        <p:spPr>
          <a:xfrm>
            <a:off x="9004009" y="2993304"/>
            <a:ext cx="875012" cy="369542"/>
          </a:xfrm>
          <a:prstGeom prst="flowChartDocument">
            <a:avLst/>
          </a:prstGeom>
        </p:spPr>
        <p:style>
          <a:lnRef idx="0">
            <a:schemeClr val="accent6"/>
          </a:lnRef>
          <a:fillRef idx="3">
            <a:schemeClr val="accent6"/>
          </a:fillRef>
          <a:effectRef idx="3">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10x</a:t>
            </a: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期生産計画</a:t>
            </a:r>
            <a:endPar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XX</a:t>
            </a:r>
            <a:r>
              <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期</a:t>
            </a:r>
            <a:r>
              <a:rPr kumimoji="1" lang="en-US" altLang="ja-JP"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.xlsx</a:t>
            </a:r>
            <a:endParaRPr kumimoji="1" lang="ja-JP" altLang="en-US" sz="9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sp>
        <p:nvSpPr>
          <p:cNvPr id="136" name="テキスト ボックス 135">
            <a:extLst>
              <a:ext uri="{FF2B5EF4-FFF2-40B4-BE49-F238E27FC236}">
                <a16:creationId xmlns:a16="http://schemas.microsoft.com/office/drawing/2014/main" id="{E1A09A0C-150F-2C8C-8417-C3E1012FB7DD}"/>
              </a:ext>
            </a:extLst>
          </p:cNvPr>
          <p:cNvSpPr txBox="1"/>
          <p:nvPr/>
        </p:nvSpPr>
        <p:spPr>
          <a:xfrm>
            <a:off x="11134601" y="3178075"/>
            <a:ext cx="1286612" cy="938719"/>
          </a:xfrm>
          <a:prstGeom prst="rect">
            <a:avLst/>
          </a:prstGeom>
          <a:noFill/>
        </p:spPr>
        <p:txBody>
          <a:bodyPr wrap="square" rtlCol="0">
            <a:spAutoFit/>
          </a:bodyPr>
          <a:lstStyle/>
          <a:p>
            <a:r>
              <a:rPr lang="ja-JP" altLang="en-US" sz="1100">
                <a:solidFill>
                  <a:srgbClr val="FF0000"/>
                </a:solidFill>
              </a:rPr>
              <a:t>鉄は</a:t>
            </a:r>
            <a:endParaRPr lang="en-US" altLang="ja-JP" sz="1100">
              <a:solidFill>
                <a:srgbClr val="FF0000"/>
              </a:solidFill>
            </a:endParaRPr>
          </a:p>
          <a:p>
            <a:r>
              <a:rPr kumimoji="1" lang="en-US" altLang="ja-JP" sz="1100">
                <a:solidFill>
                  <a:srgbClr val="FF0000"/>
                </a:solidFill>
              </a:rPr>
              <a:t>WB</a:t>
            </a:r>
            <a:r>
              <a:rPr kumimoji="1" lang="ja-JP" altLang="en-US" sz="1100">
                <a:solidFill>
                  <a:srgbClr val="FF0000"/>
                </a:solidFill>
              </a:rPr>
              <a:t>に書き出し</a:t>
            </a:r>
            <a:endParaRPr kumimoji="1" lang="en-US" altLang="ja-JP" sz="1100">
              <a:solidFill>
                <a:srgbClr val="FF0000"/>
              </a:solidFill>
            </a:endParaRPr>
          </a:p>
          <a:p>
            <a:endParaRPr lang="en-US" altLang="ja-JP" sz="1100">
              <a:solidFill>
                <a:srgbClr val="FF0000"/>
              </a:solidFill>
            </a:endParaRPr>
          </a:p>
          <a:p>
            <a:r>
              <a:rPr kumimoji="1" lang="en-US" altLang="ja-JP" sz="1100">
                <a:solidFill>
                  <a:srgbClr val="FF0000"/>
                </a:solidFill>
              </a:rPr>
              <a:t>AL</a:t>
            </a:r>
            <a:r>
              <a:rPr kumimoji="1" lang="ja-JP" altLang="en-US" sz="1100">
                <a:solidFill>
                  <a:srgbClr val="FF0000"/>
                </a:solidFill>
              </a:rPr>
              <a:t>は</a:t>
            </a:r>
            <a:endParaRPr kumimoji="1" lang="en-US" altLang="ja-JP" sz="1100">
              <a:solidFill>
                <a:srgbClr val="FF0000"/>
              </a:solidFill>
            </a:endParaRPr>
          </a:p>
          <a:p>
            <a:r>
              <a:rPr lang="ja-JP" altLang="en-US" sz="1100">
                <a:solidFill>
                  <a:srgbClr val="FF0000"/>
                </a:solidFill>
              </a:rPr>
              <a:t>紙提示</a:t>
            </a:r>
            <a:endParaRPr kumimoji="1" lang="en-US" altLang="ja-JP" sz="1100">
              <a:solidFill>
                <a:srgbClr val="FF0000"/>
              </a:solidFill>
            </a:endParaRPr>
          </a:p>
        </p:txBody>
      </p:sp>
      <p:sp>
        <p:nvSpPr>
          <p:cNvPr id="139" name="四角形: 角を丸くする 138">
            <a:extLst>
              <a:ext uri="{FF2B5EF4-FFF2-40B4-BE49-F238E27FC236}">
                <a16:creationId xmlns:a16="http://schemas.microsoft.com/office/drawing/2014/main" id="{AA0549B2-6AB8-99AB-428F-84ABC7DB8760}"/>
              </a:ext>
            </a:extLst>
          </p:cNvPr>
          <p:cNvSpPr/>
          <p:nvPr/>
        </p:nvSpPr>
        <p:spPr>
          <a:xfrm>
            <a:off x="8055663" y="5184042"/>
            <a:ext cx="2606956" cy="390767"/>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ja-JP" altLang="en-US"/>
              <a:t>変化点管理</a:t>
            </a:r>
          </a:p>
        </p:txBody>
      </p:sp>
      <p:grpSp>
        <p:nvGrpSpPr>
          <p:cNvPr id="2" name="グループ化 1">
            <a:extLst>
              <a:ext uri="{FF2B5EF4-FFF2-40B4-BE49-F238E27FC236}">
                <a16:creationId xmlns:a16="http://schemas.microsoft.com/office/drawing/2014/main" id="{FA4DD8B0-92B5-CDFD-1A21-71302966C445}"/>
              </a:ext>
            </a:extLst>
          </p:cNvPr>
          <p:cNvGrpSpPr/>
          <p:nvPr/>
        </p:nvGrpSpPr>
        <p:grpSpPr>
          <a:xfrm>
            <a:off x="63196" y="811663"/>
            <a:ext cx="302456" cy="498850"/>
            <a:chOff x="3316458" y="2645279"/>
            <a:chExt cx="302456" cy="498850"/>
          </a:xfrm>
        </p:grpSpPr>
        <p:cxnSp>
          <p:nvCxnSpPr>
            <p:cNvPr id="3" name="直線コネクタ 2">
              <a:extLst>
                <a:ext uri="{FF2B5EF4-FFF2-40B4-BE49-F238E27FC236}">
                  <a16:creationId xmlns:a16="http://schemas.microsoft.com/office/drawing/2014/main" id="{516DDD54-5D0F-F245-595F-D5DB20C28C14}"/>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楕円 29">
              <a:extLst>
                <a:ext uri="{FF2B5EF4-FFF2-40B4-BE49-F238E27FC236}">
                  <a16:creationId xmlns:a16="http://schemas.microsoft.com/office/drawing/2014/main" id="{4F2B989D-2637-31EA-99AF-87C2FE9A25A6}"/>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39" name="グループ化 38">
            <a:extLst>
              <a:ext uri="{FF2B5EF4-FFF2-40B4-BE49-F238E27FC236}">
                <a16:creationId xmlns:a16="http://schemas.microsoft.com/office/drawing/2014/main" id="{E36D2083-D126-6FE3-1997-9E2E01BC7F43}"/>
              </a:ext>
            </a:extLst>
          </p:cNvPr>
          <p:cNvGrpSpPr/>
          <p:nvPr/>
        </p:nvGrpSpPr>
        <p:grpSpPr>
          <a:xfrm>
            <a:off x="-40229" y="4184273"/>
            <a:ext cx="302456" cy="498850"/>
            <a:chOff x="3316458" y="2645279"/>
            <a:chExt cx="302456" cy="498850"/>
          </a:xfrm>
        </p:grpSpPr>
        <p:cxnSp>
          <p:nvCxnSpPr>
            <p:cNvPr id="42" name="直線コネクタ 41">
              <a:extLst>
                <a:ext uri="{FF2B5EF4-FFF2-40B4-BE49-F238E27FC236}">
                  <a16:creationId xmlns:a16="http://schemas.microsoft.com/office/drawing/2014/main" id="{7C1433F5-E0DF-31C1-1279-7E7B17CD6105}"/>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楕円 42">
              <a:extLst>
                <a:ext uri="{FF2B5EF4-FFF2-40B4-BE49-F238E27FC236}">
                  <a16:creationId xmlns:a16="http://schemas.microsoft.com/office/drawing/2014/main" id="{2A219584-FC79-C9D4-72F8-43D1B027E608}"/>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2</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44" name="グループ化 43">
            <a:extLst>
              <a:ext uri="{FF2B5EF4-FFF2-40B4-BE49-F238E27FC236}">
                <a16:creationId xmlns:a16="http://schemas.microsoft.com/office/drawing/2014/main" id="{DACB4396-4A3A-9593-6AB5-F5D56A6C634C}"/>
              </a:ext>
            </a:extLst>
          </p:cNvPr>
          <p:cNvGrpSpPr/>
          <p:nvPr/>
        </p:nvGrpSpPr>
        <p:grpSpPr>
          <a:xfrm>
            <a:off x="-57707" y="5637028"/>
            <a:ext cx="302456" cy="498850"/>
            <a:chOff x="3316458" y="2645279"/>
            <a:chExt cx="302456" cy="498850"/>
          </a:xfrm>
        </p:grpSpPr>
        <p:cxnSp>
          <p:nvCxnSpPr>
            <p:cNvPr id="46" name="直線コネクタ 45">
              <a:extLst>
                <a:ext uri="{FF2B5EF4-FFF2-40B4-BE49-F238E27FC236}">
                  <a16:creationId xmlns:a16="http://schemas.microsoft.com/office/drawing/2014/main" id="{D784EB1D-A18B-EF99-61BE-B7942D4DDEB1}"/>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47" name="楕円 46">
              <a:extLst>
                <a:ext uri="{FF2B5EF4-FFF2-40B4-BE49-F238E27FC236}">
                  <a16:creationId xmlns:a16="http://schemas.microsoft.com/office/drawing/2014/main" id="{C35D7343-CE27-0FAE-C8D9-3A02966E8B83}"/>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a:solidFill>
                    <a:prstClr val="white"/>
                  </a:solidFill>
                  <a:latin typeface="AA HondaGlobal ENJP Regular" pitchFamily="2" charset="-128"/>
                  <a:ea typeface="AA HondaGlobal ENJP Regular" pitchFamily="2" charset="-128"/>
                </a:rPr>
                <a:t>3</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51" name="グループ化 50">
            <a:extLst>
              <a:ext uri="{FF2B5EF4-FFF2-40B4-BE49-F238E27FC236}">
                <a16:creationId xmlns:a16="http://schemas.microsoft.com/office/drawing/2014/main" id="{C4E7C36B-37D1-717B-5165-65CD359C0F8B}"/>
              </a:ext>
            </a:extLst>
          </p:cNvPr>
          <p:cNvGrpSpPr/>
          <p:nvPr/>
        </p:nvGrpSpPr>
        <p:grpSpPr>
          <a:xfrm>
            <a:off x="3737337" y="2212937"/>
            <a:ext cx="302456" cy="498850"/>
            <a:chOff x="3316458" y="2645279"/>
            <a:chExt cx="302456" cy="498850"/>
          </a:xfrm>
        </p:grpSpPr>
        <p:cxnSp>
          <p:nvCxnSpPr>
            <p:cNvPr id="52" name="直線コネクタ 51">
              <a:extLst>
                <a:ext uri="{FF2B5EF4-FFF2-40B4-BE49-F238E27FC236}">
                  <a16:creationId xmlns:a16="http://schemas.microsoft.com/office/drawing/2014/main" id="{754F762C-C3D3-D6FD-B8EC-FB30B9288308}"/>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6" name="楕円 55">
              <a:extLst>
                <a:ext uri="{FF2B5EF4-FFF2-40B4-BE49-F238E27FC236}">
                  <a16:creationId xmlns:a16="http://schemas.microsoft.com/office/drawing/2014/main" id="{27006E63-41CF-B008-0FFA-DA62343225C3}"/>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5</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57" name="グループ化 56">
            <a:extLst>
              <a:ext uri="{FF2B5EF4-FFF2-40B4-BE49-F238E27FC236}">
                <a16:creationId xmlns:a16="http://schemas.microsoft.com/office/drawing/2014/main" id="{5F212969-D095-9AFA-63EB-A84BEA47C409}"/>
              </a:ext>
            </a:extLst>
          </p:cNvPr>
          <p:cNvGrpSpPr/>
          <p:nvPr/>
        </p:nvGrpSpPr>
        <p:grpSpPr>
          <a:xfrm>
            <a:off x="3762124" y="4766835"/>
            <a:ext cx="302456" cy="498850"/>
            <a:chOff x="3316458" y="2645279"/>
            <a:chExt cx="302456" cy="498850"/>
          </a:xfrm>
        </p:grpSpPr>
        <p:cxnSp>
          <p:nvCxnSpPr>
            <p:cNvPr id="58" name="直線コネクタ 57">
              <a:extLst>
                <a:ext uri="{FF2B5EF4-FFF2-40B4-BE49-F238E27FC236}">
                  <a16:creationId xmlns:a16="http://schemas.microsoft.com/office/drawing/2014/main" id="{89E98DA3-D537-4FAF-8979-2400A15EB131}"/>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59" name="楕円 58">
              <a:extLst>
                <a:ext uri="{FF2B5EF4-FFF2-40B4-BE49-F238E27FC236}">
                  <a16:creationId xmlns:a16="http://schemas.microsoft.com/office/drawing/2014/main" id="{DAE67A12-658B-3E70-7909-14881602963B}"/>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6</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63" name="グループ化 62">
            <a:extLst>
              <a:ext uri="{FF2B5EF4-FFF2-40B4-BE49-F238E27FC236}">
                <a16:creationId xmlns:a16="http://schemas.microsoft.com/office/drawing/2014/main" id="{83E43DAC-7DFB-9640-09FB-C7B2F1E2CFD8}"/>
              </a:ext>
            </a:extLst>
          </p:cNvPr>
          <p:cNvGrpSpPr/>
          <p:nvPr/>
        </p:nvGrpSpPr>
        <p:grpSpPr>
          <a:xfrm>
            <a:off x="5105744" y="2924878"/>
            <a:ext cx="302456" cy="498850"/>
            <a:chOff x="3316458" y="2645279"/>
            <a:chExt cx="302456" cy="498850"/>
          </a:xfrm>
        </p:grpSpPr>
        <p:cxnSp>
          <p:nvCxnSpPr>
            <p:cNvPr id="64" name="直線コネクタ 63">
              <a:extLst>
                <a:ext uri="{FF2B5EF4-FFF2-40B4-BE49-F238E27FC236}">
                  <a16:creationId xmlns:a16="http://schemas.microsoft.com/office/drawing/2014/main" id="{05B376DC-B9DB-481C-7F8C-DC341127C162}"/>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65" name="楕円 64">
              <a:extLst>
                <a:ext uri="{FF2B5EF4-FFF2-40B4-BE49-F238E27FC236}">
                  <a16:creationId xmlns:a16="http://schemas.microsoft.com/office/drawing/2014/main" id="{B222F4F5-E204-4F92-43DA-D6518C28DC49}"/>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a:solidFill>
                    <a:prstClr val="white"/>
                  </a:solidFill>
                  <a:latin typeface="AA HondaGlobal ENJP Regular" pitchFamily="2" charset="-128"/>
                  <a:ea typeface="AA HondaGlobal ENJP Regular" pitchFamily="2" charset="-128"/>
                </a:rPr>
                <a:t>7</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66" name="グループ化 65">
            <a:extLst>
              <a:ext uri="{FF2B5EF4-FFF2-40B4-BE49-F238E27FC236}">
                <a16:creationId xmlns:a16="http://schemas.microsoft.com/office/drawing/2014/main" id="{801023C6-8CC8-9337-09C4-9C38EC8E568D}"/>
              </a:ext>
            </a:extLst>
          </p:cNvPr>
          <p:cNvGrpSpPr/>
          <p:nvPr/>
        </p:nvGrpSpPr>
        <p:grpSpPr>
          <a:xfrm>
            <a:off x="7979776" y="4284920"/>
            <a:ext cx="302456" cy="498850"/>
            <a:chOff x="3316458" y="2645279"/>
            <a:chExt cx="302456" cy="498850"/>
          </a:xfrm>
        </p:grpSpPr>
        <p:cxnSp>
          <p:nvCxnSpPr>
            <p:cNvPr id="67" name="直線コネクタ 66">
              <a:extLst>
                <a:ext uri="{FF2B5EF4-FFF2-40B4-BE49-F238E27FC236}">
                  <a16:creationId xmlns:a16="http://schemas.microsoft.com/office/drawing/2014/main" id="{E72D8E88-224B-164B-BBDC-460C6CE2DF4C}"/>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68" name="楕円 67">
              <a:extLst>
                <a:ext uri="{FF2B5EF4-FFF2-40B4-BE49-F238E27FC236}">
                  <a16:creationId xmlns:a16="http://schemas.microsoft.com/office/drawing/2014/main" id="{98DF8198-6231-B2D3-D015-F26B6E8F8A09}"/>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a:solidFill>
                    <a:prstClr val="white"/>
                  </a:solidFill>
                  <a:latin typeface="AA HondaGlobal ENJP Regular" pitchFamily="2" charset="-128"/>
                  <a:ea typeface="AA HondaGlobal ENJP Regular" pitchFamily="2" charset="-128"/>
                </a:rPr>
                <a:t>8</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69" name="グループ化 68">
            <a:extLst>
              <a:ext uri="{FF2B5EF4-FFF2-40B4-BE49-F238E27FC236}">
                <a16:creationId xmlns:a16="http://schemas.microsoft.com/office/drawing/2014/main" id="{1FCD5B07-7B97-79AF-475F-68416EE81A38}"/>
              </a:ext>
            </a:extLst>
          </p:cNvPr>
          <p:cNvGrpSpPr/>
          <p:nvPr/>
        </p:nvGrpSpPr>
        <p:grpSpPr>
          <a:xfrm>
            <a:off x="9459851" y="2424295"/>
            <a:ext cx="302456" cy="498850"/>
            <a:chOff x="3316458" y="2645279"/>
            <a:chExt cx="302456" cy="498850"/>
          </a:xfrm>
        </p:grpSpPr>
        <p:cxnSp>
          <p:nvCxnSpPr>
            <p:cNvPr id="70" name="直線コネクタ 69">
              <a:extLst>
                <a:ext uri="{FF2B5EF4-FFF2-40B4-BE49-F238E27FC236}">
                  <a16:creationId xmlns:a16="http://schemas.microsoft.com/office/drawing/2014/main" id="{74D96C46-68BA-5D7B-A5C6-63B464210B3E}"/>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71" name="楕円 70">
              <a:extLst>
                <a:ext uri="{FF2B5EF4-FFF2-40B4-BE49-F238E27FC236}">
                  <a16:creationId xmlns:a16="http://schemas.microsoft.com/office/drawing/2014/main" id="{373D73BC-B81D-54DA-DD35-2A81DF8EFB6B}"/>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10</a:t>
              </a:r>
              <a:endParaRPr kumimoji="1" lang="ja-JP" altLang="en-US" sz="12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72" name="グループ化 71">
            <a:extLst>
              <a:ext uri="{FF2B5EF4-FFF2-40B4-BE49-F238E27FC236}">
                <a16:creationId xmlns:a16="http://schemas.microsoft.com/office/drawing/2014/main" id="{996F33DB-62E8-A747-DC58-6AD04CE594A8}"/>
              </a:ext>
            </a:extLst>
          </p:cNvPr>
          <p:cNvGrpSpPr/>
          <p:nvPr/>
        </p:nvGrpSpPr>
        <p:grpSpPr>
          <a:xfrm>
            <a:off x="7909483" y="4756297"/>
            <a:ext cx="302456" cy="498850"/>
            <a:chOff x="3316458" y="2645279"/>
            <a:chExt cx="302456" cy="498850"/>
          </a:xfrm>
        </p:grpSpPr>
        <p:cxnSp>
          <p:nvCxnSpPr>
            <p:cNvPr id="75" name="直線コネクタ 74">
              <a:extLst>
                <a:ext uri="{FF2B5EF4-FFF2-40B4-BE49-F238E27FC236}">
                  <a16:creationId xmlns:a16="http://schemas.microsoft.com/office/drawing/2014/main" id="{C89E3848-7A2D-A2AA-ABBC-48930FD019F6}"/>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78" name="楕円 77">
              <a:extLst>
                <a:ext uri="{FF2B5EF4-FFF2-40B4-BE49-F238E27FC236}">
                  <a16:creationId xmlns:a16="http://schemas.microsoft.com/office/drawing/2014/main" id="{4FC996ED-F7B4-0F39-3BDB-6EC5D651EB6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a:solidFill>
                    <a:prstClr val="white"/>
                  </a:solidFill>
                  <a:latin typeface="AA HondaGlobal ENJP Regular" pitchFamily="2" charset="-128"/>
                  <a:ea typeface="AA HondaGlobal ENJP Regular" pitchFamily="2" charset="-128"/>
                </a:rPr>
                <a:t>9</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grpSp>
        <p:nvGrpSpPr>
          <p:cNvPr id="79" name="グループ化 78">
            <a:extLst>
              <a:ext uri="{FF2B5EF4-FFF2-40B4-BE49-F238E27FC236}">
                <a16:creationId xmlns:a16="http://schemas.microsoft.com/office/drawing/2014/main" id="{DFAF47F0-5F0B-519B-04CC-7B0F359551E8}"/>
              </a:ext>
            </a:extLst>
          </p:cNvPr>
          <p:cNvGrpSpPr/>
          <p:nvPr/>
        </p:nvGrpSpPr>
        <p:grpSpPr>
          <a:xfrm>
            <a:off x="257767" y="5296933"/>
            <a:ext cx="302456" cy="498850"/>
            <a:chOff x="3316458" y="2645279"/>
            <a:chExt cx="302456" cy="498850"/>
          </a:xfrm>
        </p:grpSpPr>
        <p:cxnSp>
          <p:nvCxnSpPr>
            <p:cNvPr id="80" name="直線コネクタ 79">
              <a:extLst>
                <a:ext uri="{FF2B5EF4-FFF2-40B4-BE49-F238E27FC236}">
                  <a16:creationId xmlns:a16="http://schemas.microsoft.com/office/drawing/2014/main" id="{CAA58B4F-54E7-2D3D-4952-4023825359D6}"/>
                </a:ext>
              </a:extLst>
            </p:cNvPr>
            <p:cNvCxnSpPr>
              <a:cxnSpLocks/>
            </p:cNvCxnSpPr>
            <p:nvPr/>
          </p:nvCxnSpPr>
          <p:spPr>
            <a:xfrm>
              <a:off x="3467686" y="2947735"/>
              <a:ext cx="0" cy="196394"/>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81" name="楕円 80">
              <a:extLst>
                <a:ext uri="{FF2B5EF4-FFF2-40B4-BE49-F238E27FC236}">
                  <a16:creationId xmlns:a16="http://schemas.microsoft.com/office/drawing/2014/main" id="{57B1DE8D-5D54-A90C-4F20-30C22DC1EC3E}"/>
                </a:ext>
              </a:extLst>
            </p:cNvPr>
            <p:cNvSpPr/>
            <p:nvPr/>
          </p:nvSpPr>
          <p:spPr>
            <a:xfrm>
              <a:off x="3316458" y="2645279"/>
              <a:ext cx="302456" cy="30245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rPr>
                <a:t>4</a:t>
              </a:r>
              <a:endParaRPr kumimoji="1" lang="ja-JP" altLang="en-US" sz="1800" b="0" i="0" u="none" strike="noStrike" kern="1200" cap="none" spc="0" normalizeH="0" baseline="0" noProof="0">
                <a:ln>
                  <a:noFill/>
                </a:ln>
                <a:solidFill>
                  <a:prstClr val="white"/>
                </a:solidFill>
                <a:effectLst/>
                <a:uLnTx/>
                <a:uFillTx/>
                <a:latin typeface="AA HondaGlobal ENJP Regular" pitchFamily="2" charset="-128"/>
                <a:ea typeface="AA HondaGlobal ENJP Regular" pitchFamily="2" charset="-128"/>
                <a:cs typeface="+mn-cs"/>
              </a:endParaRPr>
            </a:p>
          </p:txBody>
        </p:sp>
      </p:grpSp>
      <p:sp>
        <p:nvSpPr>
          <p:cNvPr id="31" name="テキスト ボックス 30">
            <a:extLst>
              <a:ext uri="{FF2B5EF4-FFF2-40B4-BE49-F238E27FC236}">
                <a16:creationId xmlns:a16="http://schemas.microsoft.com/office/drawing/2014/main" id="{EADB8DF7-7206-C405-7553-3F6ED49D9F4C}"/>
              </a:ext>
            </a:extLst>
          </p:cNvPr>
          <p:cNvSpPr txBox="1"/>
          <p:nvPr/>
        </p:nvSpPr>
        <p:spPr>
          <a:xfrm>
            <a:off x="-40229" y="-29540"/>
            <a:ext cx="3705850" cy="400110"/>
          </a:xfrm>
          <a:prstGeom prst="rect">
            <a:avLst/>
          </a:prstGeom>
          <a:noFill/>
        </p:spPr>
        <p:txBody>
          <a:bodyPr wrap="square" rtlCol="0">
            <a:spAutoFit/>
          </a:bodyPr>
          <a:lstStyle/>
          <a:p>
            <a:r>
              <a:rPr kumimoji="1" lang="ja-JP" altLang="en-US" sz="2000">
                <a:latin typeface="AA HondaGlobal ENJP Regular" pitchFamily="2" charset="-128"/>
                <a:ea typeface="AA HondaGlobal ENJP Regular" pitchFamily="2" charset="-128"/>
              </a:rPr>
              <a:t>生産計画立案フロー</a:t>
            </a:r>
          </a:p>
        </p:txBody>
      </p:sp>
      <p:sp>
        <p:nvSpPr>
          <p:cNvPr id="33" name="四角形: 角を丸くする 32">
            <a:extLst>
              <a:ext uri="{FF2B5EF4-FFF2-40B4-BE49-F238E27FC236}">
                <a16:creationId xmlns:a16="http://schemas.microsoft.com/office/drawing/2014/main" id="{3E3D75F1-FFD6-807D-FB66-04B828B654C5}"/>
              </a:ext>
            </a:extLst>
          </p:cNvPr>
          <p:cNvSpPr/>
          <p:nvPr/>
        </p:nvSpPr>
        <p:spPr>
          <a:xfrm>
            <a:off x="8286814" y="1442199"/>
            <a:ext cx="1235439" cy="390767"/>
          </a:xfrm>
          <a:prstGeom prst="roundRect">
            <a:avLst/>
          </a:prstGeom>
          <a:solidFill>
            <a:schemeClr val="accent5">
              <a:lumMod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ja-JP" altLang="en-US" sz="1400"/>
              <a:t>工程ユーザ一覧</a:t>
            </a:r>
            <a:endParaRPr kumimoji="1" lang="ja-JP" altLang="en-US" sz="1400"/>
          </a:p>
        </p:txBody>
      </p:sp>
    </p:spTree>
    <p:extLst>
      <p:ext uri="{BB962C8B-B14F-4D97-AF65-F5344CB8AC3E}">
        <p14:creationId xmlns:p14="http://schemas.microsoft.com/office/powerpoint/2010/main" val="644676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9" name="正方形/長方形 798">
            <a:extLst>
              <a:ext uri="{FF2B5EF4-FFF2-40B4-BE49-F238E27FC236}">
                <a16:creationId xmlns:a16="http://schemas.microsoft.com/office/drawing/2014/main" id="{87916A60-2644-97AF-72FA-17C8A4C54000}"/>
              </a:ext>
            </a:extLst>
          </p:cNvPr>
          <p:cNvSpPr/>
          <p:nvPr/>
        </p:nvSpPr>
        <p:spPr>
          <a:xfrm>
            <a:off x="10889131" y="288964"/>
            <a:ext cx="800128" cy="191088"/>
          </a:xfrm>
          <a:prstGeom prst="rect">
            <a:avLst/>
          </a:prstGeom>
          <a:solidFill>
            <a:srgbClr val="FF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240924</a:t>
            </a:r>
            <a:endParaRPr kumimoji="1" lang="en-US" altLang="ja-JP" sz="10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60" name="テキスト ボックス 759">
            <a:extLst>
              <a:ext uri="{FF2B5EF4-FFF2-40B4-BE49-F238E27FC236}">
                <a16:creationId xmlns:a16="http://schemas.microsoft.com/office/drawing/2014/main" id="{EBBEFDE6-8538-9492-A892-F8261053A0A6}"/>
              </a:ext>
            </a:extLst>
          </p:cNvPr>
          <p:cNvSpPr txBox="1"/>
          <p:nvPr/>
        </p:nvSpPr>
        <p:spPr>
          <a:xfrm>
            <a:off x="1857602" y="0"/>
            <a:ext cx="8274066" cy="52322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srgbClr val="5B9BD5">
                    <a:lumMod val="50000"/>
                  </a:srgbClr>
                </a:solidFill>
                <a:effectLst/>
                <a:uLnTx/>
                <a:uFillTx/>
                <a:latin typeface="Meiryo UI" panose="020B0604030504040204" pitchFamily="50" charset="-128"/>
                <a:ea typeface="Meiryo UI" panose="020B0604030504040204" pitchFamily="50" charset="-128"/>
                <a:cs typeface="+mn-cs"/>
              </a:rPr>
              <a:t>搬送・小組トレサ全体</a:t>
            </a:r>
            <a:r>
              <a:rPr kumimoji="1" lang="en-US" altLang="ja-JP" sz="2800" b="1" i="0" u="none" strike="noStrike" kern="1200" cap="none" spc="0" normalizeH="0" baseline="0" noProof="0">
                <a:ln>
                  <a:noFill/>
                </a:ln>
                <a:solidFill>
                  <a:srgbClr val="5B9BD5">
                    <a:lumMod val="50000"/>
                  </a:srgbClr>
                </a:solidFill>
                <a:effectLst/>
                <a:uLnTx/>
                <a:uFillTx/>
                <a:latin typeface="Meiryo UI" panose="020B0604030504040204" pitchFamily="50" charset="-128"/>
                <a:ea typeface="Meiryo UI" panose="020B0604030504040204" pitchFamily="50" charset="-128"/>
                <a:cs typeface="+mn-cs"/>
              </a:rPr>
              <a:t>NW</a:t>
            </a:r>
            <a:r>
              <a:rPr kumimoji="1" lang="ja-JP" altLang="en-US" sz="2800" b="1" i="0" u="none" strike="noStrike" kern="1200" cap="none" spc="0" normalizeH="0" baseline="0" noProof="0">
                <a:ln>
                  <a:noFill/>
                </a:ln>
                <a:solidFill>
                  <a:srgbClr val="5B9BD5">
                    <a:lumMod val="50000"/>
                  </a:srgbClr>
                </a:solidFill>
                <a:effectLst/>
                <a:uLnTx/>
                <a:uFillTx/>
                <a:latin typeface="Meiryo UI" panose="020B0604030504040204" pitchFamily="50" charset="-128"/>
                <a:ea typeface="Meiryo UI" panose="020B0604030504040204" pitchFamily="50" charset="-128"/>
                <a:cs typeface="+mn-cs"/>
              </a:rPr>
              <a:t>　論理構成</a:t>
            </a:r>
          </a:p>
        </p:txBody>
      </p:sp>
      <p:sp>
        <p:nvSpPr>
          <p:cNvPr id="236" name="正方形/長方形 235">
            <a:extLst>
              <a:ext uri="{FF2B5EF4-FFF2-40B4-BE49-F238E27FC236}">
                <a16:creationId xmlns:a16="http://schemas.microsoft.com/office/drawing/2014/main" id="{C55B1689-3343-619B-CE56-CA4F20EB0E76}"/>
              </a:ext>
            </a:extLst>
          </p:cNvPr>
          <p:cNvSpPr/>
          <p:nvPr/>
        </p:nvSpPr>
        <p:spPr>
          <a:xfrm>
            <a:off x="277048" y="1570040"/>
            <a:ext cx="4082450" cy="1273150"/>
          </a:xfrm>
          <a:prstGeom prst="rect">
            <a:avLst/>
          </a:prstGeom>
          <a:solidFill>
            <a:schemeClr val="bg1">
              <a:lumMod val="95000"/>
            </a:schemeClr>
          </a:solidFill>
          <a:ln w="6350">
            <a:solidFill>
              <a:srgbClr val="FF0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latin typeface="Calibri" panose="020F0502020204030204"/>
              <a:ea typeface="游ゴシック" panose="020B0400000000000000" pitchFamily="50" charset="-128"/>
            </a:endParaRPr>
          </a:p>
        </p:txBody>
      </p:sp>
      <p:sp>
        <p:nvSpPr>
          <p:cNvPr id="237" name="正方形/長方形 236">
            <a:extLst>
              <a:ext uri="{FF2B5EF4-FFF2-40B4-BE49-F238E27FC236}">
                <a16:creationId xmlns:a16="http://schemas.microsoft.com/office/drawing/2014/main" id="{BF0C7A60-0EC0-3853-7535-8B12478E9BB4}"/>
              </a:ext>
            </a:extLst>
          </p:cNvPr>
          <p:cNvSpPr/>
          <p:nvPr/>
        </p:nvSpPr>
        <p:spPr>
          <a:xfrm>
            <a:off x="10987292" y="574926"/>
            <a:ext cx="1144306" cy="19590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a:ea typeface="Meiryo UI"/>
              <a:cs typeface="+mn-cs"/>
            </a:endParaRPr>
          </a:p>
        </p:txBody>
      </p:sp>
      <p:sp>
        <p:nvSpPr>
          <p:cNvPr id="238" name="正方形/長方形 237">
            <a:extLst>
              <a:ext uri="{FF2B5EF4-FFF2-40B4-BE49-F238E27FC236}">
                <a16:creationId xmlns:a16="http://schemas.microsoft.com/office/drawing/2014/main" id="{3A64C27D-C05A-6A15-812F-9DBB6EBA46FF}"/>
              </a:ext>
            </a:extLst>
          </p:cNvPr>
          <p:cNvSpPr/>
          <p:nvPr/>
        </p:nvSpPr>
        <p:spPr>
          <a:xfrm>
            <a:off x="292462" y="4817622"/>
            <a:ext cx="10600962" cy="1702705"/>
          </a:xfrm>
          <a:prstGeom prst="rect">
            <a:avLst/>
          </a:prstGeom>
          <a:solidFill>
            <a:schemeClr val="bg1">
              <a:lumMod val="95000"/>
            </a:schemeClr>
          </a:solidFill>
          <a:ln w="6350">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7" name="正方形/長方形 246">
            <a:extLst>
              <a:ext uri="{FF2B5EF4-FFF2-40B4-BE49-F238E27FC236}">
                <a16:creationId xmlns:a16="http://schemas.microsoft.com/office/drawing/2014/main" id="{88027A8D-62BD-EC53-7596-B2E25A38D056}"/>
              </a:ext>
            </a:extLst>
          </p:cNvPr>
          <p:cNvSpPr/>
          <p:nvPr/>
        </p:nvSpPr>
        <p:spPr>
          <a:xfrm>
            <a:off x="277048" y="3008783"/>
            <a:ext cx="10616375" cy="1653746"/>
          </a:xfrm>
          <a:prstGeom prst="rect">
            <a:avLst/>
          </a:prstGeom>
          <a:solidFill>
            <a:schemeClr val="bg1">
              <a:lumMod val="95000"/>
            </a:schemeClr>
          </a:solidFill>
          <a:ln w="6350">
            <a:solidFill>
              <a:srgbClr val="0070C0"/>
            </a:solidFill>
          </a:ln>
          <a:effectLst>
            <a:outerShdw blurRad="381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49" name="正方形/長方形 248">
            <a:extLst>
              <a:ext uri="{FF2B5EF4-FFF2-40B4-BE49-F238E27FC236}">
                <a16:creationId xmlns:a16="http://schemas.microsoft.com/office/drawing/2014/main" id="{ECC1A905-6FDA-B4AB-1FDC-FE836149C2FE}"/>
              </a:ext>
            </a:extLst>
          </p:cNvPr>
          <p:cNvSpPr/>
          <p:nvPr/>
        </p:nvSpPr>
        <p:spPr>
          <a:xfrm>
            <a:off x="277048" y="600190"/>
            <a:ext cx="7229938" cy="759858"/>
          </a:xfrm>
          <a:prstGeom prst="rect">
            <a:avLst/>
          </a:prstGeom>
          <a:solidFill>
            <a:schemeClr val="bg1">
              <a:lumMod val="95000"/>
            </a:schemeClr>
          </a:solidFill>
          <a:ln w="6350">
            <a:solidFill>
              <a:srgbClr val="CC99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58" name="正方形/長方形 257">
            <a:extLst>
              <a:ext uri="{FF2B5EF4-FFF2-40B4-BE49-F238E27FC236}">
                <a16:creationId xmlns:a16="http://schemas.microsoft.com/office/drawing/2014/main" id="{FA59EFF9-F0D8-9750-C5D1-C0368CCD20C8}"/>
              </a:ext>
            </a:extLst>
          </p:cNvPr>
          <p:cNvSpPr/>
          <p:nvPr/>
        </p:nvSpPr>
        <p:spPr>
          <a:xfrm>
            <a:off x="295198" y="617804"/>
            <a:ext cx="732499" cy="206477"/>
          </a:xfrm>
          <a:prstGeom prst="rect">
            <a:avLst/>
          </a:prstGeom>
          <a:solidFill>
            <a:srgbClr val="CC99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VM NW</a:t>
            </a:r>
          </a:p>
        </p:txBody>
      </p:sp>
      <p:sp>
        <p:nvSpPr>
          <p:cNvPr id="259" name="正方形/長方形 258">
            <a:extLst>
              <a:ext uri="{FF2B5EF4-FFF2-40B4-BE49-F238E27FC236}">
                <a16:creationId xmlns:a16="http://schemas.microsoft.com/office/drawing/2014/main" id="{B9DC6D06-51FC-AFF2-FBB4-C68E7D271DE1}"/>
              </a:ext>
            </a:extLst>
          </p:cNvPr>
          <p:cNvSpPr/>
          <p:nvPr/>
        </p:nvSpPr>
        <p:spPr>
          <a:xfrm>
            <a:off x="306397" y="4836687"/>
            <a:ext cx="1073478" cy="206477"/>
          </a:xfrm>
          <a:prstGeom prst="rect">
            <a:avLst/>
          </a:prstGeom>
          <a:solidFill>
            <a:schemeClr val="accent4">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Local FA(OT)</a:t>
            </a:r>
          </a:p>
        </p:txBody>
      </p:sp>
      <p:cxnSp>
        <p:nvCxnSpPr>
          <p:cNvPr id="260" name="直線コネクタ 259">
            <a:extLst>
              <a:ext uri="{FF2B5EF4-FFF2-40B4-BE49-F238E27FC236}">
                <a16:creationId xmlns:a16="http://schemas.microsoft.com/office/drawing/2014/main" id="{BB1F8958-1CBF-5C79-CC53-8D3E0E2C8377}"/>
              </a:ext>
            </a:extLst>
          </p:cNvPr>
          <p:cNvCxnSpPr>
            <a:cxnSpLocks/>
          </p:cNvCxnSpPr>
          <p:nvPr/>
        </p:nvCxnSpPr>
        <p:spPr>
          <a:xfrm>
            <a:off x="1426929" y="1112944"/>
            <a:ext cx="6294671"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61" name="直線コネクタ 260">
            <a:extLst>
              <a:ext uri="{FF2B5EF4-FFF2-40B4-BE49-F238E27FC236}">
                <a16:creationId xmlns:a16="http://schemas.microsoft.com/office/drawing/2014/main" id="{C1FAB8B7-40F0-2DB3-7152-C1FB55BDE561}"/>
              </a:ext>
            </a:extLst>
          </p:cNvPr>
          <p:cNvCxnSpPr>
            <a:cxnSpLocks/>
            <a:stCxn id="264" idx="2"/>
            <a:endCxn id="544" idx="3"/>
          </p:cNvCxnSpPr>
          <p:nvPr/>
        </p:nvCxnSpPr>
        <p:spPr>
          <a:xfrm>
            <a:off x="4667116" y="1223189"/>
            <a:ext cx="1" cy="124433"/>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pic>
        <p:nvPicPr>
          <p:cNvPr id="264" name="図 263" descr="ロゴ&#10;&#10;低い精度で自動的に生成された説明">
            <a:extLst>
              <a:ext uri="{FF2B5EF4-FFF2-40B4-BE49-F238E27FC236}">
                <a16:creationId xmlns:a16="http://schemas.microsoft.com/office/drawing/2014/main" id="{6497E893-3D19-6FDF-B456-DD43858923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4549597" y="989099"/>
            <a:ext cx="235038" cy="234090"/>
          </a:xfrm>
          <a:prstGeom prst="rect">
            <a:avLst/>
          </a:prstGeom>
        </p:spPr>
      </p:pic>
      <p:grpSp>
        <p:nvGrpSpPr>
          <p:cNvPr id="266" name="グループ化 265">
            <a:extLst>
              <a:ext uri="{FF2B5EF4-FFF2-40B4-BE49-F238E27FC236}">
                <a16:creationId xmlns:a16="http://schemas.microsoft.com/office/drawing/2014/main" id="{904316B5-E9CA-6559-58F2-5E450855227B}"/>
              </a:ext>
            </a:extLst>
          </p:cNvPr>
          <p:cNvGrpSpPr/>
          <p:nvPr/>
        </p:nvGrpSpPr>
        <p:grpSpPr>
          <a:xfrm>
            <a:off x="1130648" y="683099"/>
            <a:ext cx="517585" cy="425884"/>
            <a:chOff x="1306124" y="1420350"/>
            <a:chExt cx="517585" cy="425884"/>
          </a:xfrm>
        </p:grpSpPr>
        <p:pic>
          <p:nvPicPr>
            <p:cNvPr id="267" name="図 266">
              <a:extLst>
                <a:ext uri="{FF2B5EF4-FFF2-40B4-BE49-F238E27FC236}">
                  <a16:creationId xmlns:a16="http://schemas.microsoft.com/office/drawing/2014/main" id="{CE8CA911-693A-273D-0B14-5EBDAE31A5B3}"/>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285" name="グラフィックス 284" descr="データベース 単色塗りつぶし">
              <a:extLst>
                <a:ext uri="{FF2B5EF4-FFF2-40B4-BE49-F238E27FC236}">
                  <a16:creationId xmlns:a16="http://schemas.microsoft.com/office/drawing/2014/main" id="{32953469-5C99-B3C4-6C56-2D6BF114853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cxnSp>
        <p:nvCxnSpPr>
          <p:cNvPr id="287" name="直線コネクタ 286">
            <a:extLst>
              <a:ext uri="{FF2B5EF4-FFF2-40B4-BE49-F238E27FC236}">
                <a16:creationId xmlns:a16="http://schemas.microsoft.com/office/drawing/2014/main" id="{D19A6A56-7612-9B18-36FD-2101D27637AC}"/>
              </a:ext>
            </a:extLst>
          </p:cNvPr>
          <p:cNvCxnSpPr>
            <a:cxnSpLocks/>
          </p:cNvCxnSpPr>
          <p:nvPr/>
        </p:nvCxnSpPr>
        <p:spPr>
          <a:xfrm>
            <a:off x="1427114" y="1059950"/>
            <a:ext cx="0" cy="56003"/>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88" name="直線コネクタ 287">
            <a:extLst>
              <a:ext uri="{FF2B5EF4-FFF2-40B4-BE49-F238E27FC236}">
                <a16:creationId xmlns:a16="http://schemas.microsoft.com/office/drawing/2014/main" id="{F2DD568A-8DE9-2D49-304B-C0A6D2868F98}"/>
              </a:ext>
            </a:extLst>
          </p:cNvPr>
          <p:cNvCxnSpPr>
            <a:cxnSpLocks/>
          </p:cNvCxnSpPr>
          <p:nvPr/>
        </p:nvCxnSpPr>
        <p:spPr>
          <a:xfrm>
            <a:off x="2153934" y="1032828"/>
            <a:ext cx="0" cy="83125"/>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293" name="グループ化 292">
            <a:extLst>
              <a:ext uri="{FF2B5EF4-FFF2-40B4-BE49-F238E27FC236}">
                <a16:creationId xmlns:a16="http://schemas.microsoft.com/office/drawing/2014/main" id="{ACFFBAC7-0A1C-0A4C-AED2-49116AD8F4E5}"/>
              </a:ext>
            </a:extLst>
          </p:cNvPr>
          <p:cNvGrpSpPr/>
          <p:nvPr/>
        </p:nvGrpSpPr>
        <p:grpSpPr>
          <a:xfrm>
            <a:off x="1812503" y="683099"/>
            <a:ext cx="517585" cy="425884"/>
            <a:chOff x="1306124" y="1420350"/>
            <a:chExt cx="517585" cy="425884"/>
          </a:xfrm>
        </p:grpSpPr>
        <p:pic>
          <p:nvPicPr>
            <p:cNvPr id="294" name="図 293">
              <a:extLst>
                <a:ext uri="{FF2B5EF4-FFF2-40B4-BE49-F238E27FC236}">
                  <a16:creationId xmlns:a16="http://schemas.microsoft.com/office/drawing/2014/main" id="{1DDF6D1E-B4B9-C269-3BB7-7EA1F1AF8CDB}"/>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297" name="グラフィックス 296" descr="データベース 単色塗りつぶし">
              <a:extLst>
                <a:ext uri="{FF2B5EF4-FFF2-40B4-BE49-F238E27FC236}">
                  <a16:creationId xmlns:a16="http://schemas.microsoft.com/office/drawing/2014/main" id="{9CF415E1-E6B4-B019-A267-FAF13BBCAA0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pic>
        <p:nvPicPr>
          <p:cNvPr id="300" name="図 299">
            <a:extLst>
              <a:ext uri="{FF2B5EF4-FFF2-40B4-BE49-F238E27FC236}">
                <a16:creationId xmlns:a16="http://schemas.microsoft.com/office/drawing/2014/main" id="{0C09FECF-C04E-05FD-B7A4-8C81C554614D}"/>
              </a:ext>
            </a:extLst>
          </p:cNvPr>
          <p:cNvPicPr>
            <a:picLocks noChangeAspect="1"/>
          </p:cNvPicPr>
          <p:nvPr/>
        </p:nvPicPr>
        <p:blipFill>
          <a:blip r:embed="rId7"/>
          <a:stretch>
            <a:fillRect/>
          </a:stretch>
        </p:blipFill>
        <p:spPr>
          <a:xfrm>
            <a:off x="971581" y="925883"/>
            <a:ext cx="350599" cy="127393"/>
          </a:xfrm>
          <a:prstGeom prst="rect">
            <a:avLst/>
          </a:prstGeom>
          <a:ln>
            <a:noFill/>
          </a:ln>
        </p:spPr>
      </p:pic>
      <p:pic>
        <p:nvPicPr>
          <p:cNvPr id="301" name="図 300">
            <a:extLst>
              <a:ext uri="{FF2B5EF4-FFF2-40B4-BE49-F238E27FC236}">
                <a16:creationId xmlns:a16="http://schemas.microsoft.com/office/drawing/2014/main" id="{CA154748-45C2-9FAC-1333-FE832F18C518}"/>
              </a:ext>
            </a:extLst>
          </p:cNvPr>
          <p:cNvPicPr>
            <a:picLocks noChangeAspect="1"/>
          </p:cNvPicPr>
          <p:nvPr/>
        </p:nvPicPr>
        <p:blipFill rotWithShape="1">
          <a:blip r:embed="rId8"/>
          <a:srcRect l="29091" t="7155" r="31174" b="31065"/>
          <a:stretch/>
        </p:blipFill>
        <p:spPr>
          <a:xfrm>
            <a:off x="1669712" y="847601"/>
            <a:ext cx="217074" cy="216000"/>
          </a:xfrm>
          <a:prstGeom prst="rect">
            <a:avLst/>
          </a:prstGeom>
          <a:ln>
            <a:noFill/>
          </a:ln>
        </p:spPr>
      </p:pic>
      <p:sp>
        <p:nvSpPr>
          <p:cNvPr id="357" name="正方形/長方形 356">
            <a:extLst>
              <a:ext uri="{FF2B5EF4-FFF2-40B4-BE49-F238E27FC236}">
                <a16:creationId xmlns:a16="http://schemas.microsoft.com/office/drawing/2014/main" id="{5E7F3CA4-C5E1-F30C-16D5-E506B521F721}"/>
              </a:ext>
            </a:extLst>
          </p:cNvPr>
          <p:cNvSpPr/>
          <p:nvPr/>
        </p:nvSpPr>
        <p:spPr>
          <a:xfrm>
            <a:off x="1878045" y="1116557"/>
            <a:ext cx="591484" cy="11414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Ksfs01</a:t>
            </a:r>
          </a:p>
        </p:txBody>
      </p:sp>
      <p:sp>
        <p:nvSpPr>
          <p:cNvPr id="359" name="正方形/長方形 358">
            <a:extLst>
              <a:ext uri="{FF2B5EF4-FFF2-40B4-BE49-F238E27FC236}">
                <a16:creationId xmlns:a16="http://schemas.microsoft.com/office/drawing/2014/main" id="{F5818E33-67F8-81FC-6A58-561D9890DE97}"/>
              </a:ext>
            </a:extLst>
          </p:cNvPr>
          <p:cNvSpPr/>
          <p:nvPr/>
        </p:nvSpPr>
        <p:spPr>
          <a:xfrm>
            <a:off x="1108898" y="1106935"/>
            <a:ext cx="591484" cy="11414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Ksfs02</a:t>
            </a:r>
          </a:p>
        </p:txBody>
      </p:sp>
      <p:grpSp>
        <p:nvGrpSpPr>
          <p:cNvPr id="422" name="グループ化 421">
            <a:extLst>
              <a:ext uri="{FF2B5EF4-FFF2-40B4-BE49-F238E27FC236}">
                <a16:creationId xmlns:a16="http://schemas.microsoft.com/office/drawing/2014/main" id="{C7B08F9E-0DD5-1B6E-84DB-C72B09D0FBBA}"/>
              </a:ext>
            </a:extLst>
          </p:cNvPr>
          <p:cNvGrpSpPr/>
          <p:nvPr/>
        </p:nvGrpSpPr>
        <p:grpSpPr>
          <a:xfrm>
            <a:off x="5144606" y="610532"/>
            <a:ext cx="549695" cy="502412"/>
            <a:chOff x="7626835" y="638997"/>
            <a:chExt cx="549695" cy="502412"/>
          </a:xfrm>
        </p:grpSpPr>
        <p:grpSp>
          <p:nvGrpSpPr>
            <p:cNvPr id="423" name="グループ化 422">
              <a:extLst>
                <a:ext uri="{FF2B5EF4-FFF2-40B4-BE49-F238E27FC236}">
                  <a16:creationId xmlns:a16="http://schemas.microsoft.com/office/drawing/2014/main" id="{AEC33998-0BE7-D499-D36D-1E69B8072D0F}"/>
                </a:ext>
              </a:extLst>
            </p:cNvPr>
            <p:cNvGrpSpPr/>
            <p:nvPr/>
          </p:nvGrpSpPr>
          <p:grpSpPr>
            <a:xfrm>
              <a:off x="7626835" y="661228"/>
              <a:ext cx="517585" cy="425884"/>
              <a:chOff x="1306124" y="1420350"/>
              <a:chExt cx="517585" cy="425884"/>
            </a:xfrm>
          </p:grpSpPr>
          <p:pic>
            <p:nvPicPr>
              <p:cNvPr id="429" name="図 428">
                <a:extLst>
                  <a:ext uri="{FF2B5EF4-FFF2-40B4-BE49-F238E27FC236}">
                    <a16:creationId xmlns:a16="http://schemas.microsoft.com/office/drawing/2014/main" id="{DF986186-2337-FD6D-58F2-D6E01B5A742E}"/>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436" name="グラフィックス 435" descr="データベース 単色塗りつぶし">
                <a:extLst>
                  <a:ext uri="{FF2B5EF4-FFF2-40B4-BE49-F238E27FC236}">
                    <a16:creationId xmlns:a16="http://schemas.microsoft.com/office/drawing/2014/main" id="{0D186796-B652-F682-0BC1-324F89C9553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sp>
          <p:nvSpPr>
            <p:cNvPr id="424" name="正方形/長方形 423">
              <a:extLst>
                <a:ext uri="{FF2B5EF4-FFF2-40B4-BE49-F238E27FC236}">
                  <a16:creationId xmlns:a16="http://schemas.microsoft.com/office/drawing/2014/main" id="{2363D7B0-F35E-7D8D-F529-E5F7BCCED795}"/>
                </a:ext>
              </a:extLst>
            </p:cNvPr>
            <p:cNvSpPr/>
            <p:nvPr/>
          </p:nvSpPr>
          <p:spPr>
            <a:xfrm>
              <a:off x="7869587" y="638997"/>
              <a:ext cx="306943" cy="114144"/>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BEAM</a:t>
              </a:r>
            </a:p>
          </p:txBody>
        </p:sp>
        <p:cxnSp>
          <p:nvCxnSpPr>
            <p:cNvPr id="426" name="直線コネクタ 425">
              <a:extLst>
                <a:ext uri="{FF2B5EF4-FFF2-40B4-BE49-F238E27FC236}">
                  <a16:creationId xmlns:a16="http://schemas.microsoft.com/office/drawing/2014/main" id="{08CECFBB-7DE5-AE3D-C174-4A8577489483}"/>
                </a:ext>
              </a:extLst>
            </p:cNvPr>
            <p:cNvCxnSpPr>
              <a:cxnSpLocks/>
            </p:cNvCxnSpPr>
            <p:nvPr/>
          </p:nvCxnSpPr>
          <p:spPr>
            <a:xfrm>
              <a:off x="7970443" y="1036313"/>
              <a:ext cx="0" cy="105096"/>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439" name="正方形/長方形 438">
            <a:extLst>
              <a:ext uri="{FF2B5EF4-FFF2-40B4-BE49-F238E27FC236}">
                <a16:creationId xmlns:a16="http://schemas.microsoft.com/office/drawing/2014/main" id="{CF9876C2-A3A5-087E-8083-F872CDBCF16A}"/>
              </a:ext>
            </a:extLst>
          </p:cNvPr>
          <p:cNvSpPr/>
          <p:nvPr/>
        </p:nvSpPr>
        <p:spPr>
          <a:xfrm>
            <a:off x="4918776" y="1570449"/>
            <a:ext cx="3687064" cy="1272542"/>
          </a:xfrm>
          <a:prstGeom prst="rect">
            <a:avLst/>
          </a:prstGeom>
          <a:solidFill>
            <a:schemeClr val="bg1">
              <a:lumMod val="95000"/>
            </a:schemeClr>
          </a:solidFill>
          <a:ln w="6350">
            <a:solidFill>
              <a:srgbClr val="FF66F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40" name="グループ化 439">
            <a:extLst>
              <a:ext uri="{FF2B5EF4-FFF2-40B4-BE49-F238E27FC236}">
                <a16:creationId xmlns:a16="http://schemas.microsoft.com/office/drawing/2014/main" id="{A7DF69FE-E7A5-84B3-D456-0DF9B5D58237}"/>
              </a:ext>
            </a:extLst>
          </p:cNvPr>
          <p:cNvGrpSpPr/>
          <p:nvPr/>
        </p:nvGrpSpPr>
        <p:grpSpPr>
          <a:xfrm>
            <a:off x="5093795" y="1852134"/>
            <a:ext cx="674847" cy="329359"/>
            <a:chOff x="2657137" y="2772230"/>
            <a:chExt cx="674847" cy="329359"/>
          </a:xfrm>
        </p:grpSpPr>
        <p:pic>
          <p:nvPicPr>
            <p:cNvPr id="450" name="図 449">
              <a:extLst>
                <a:ext uri="{FF2B5EF4-FFF2-40B4-BE49-F238E27FC236}">
                  <a16:creationId xmlns:a16="http://schemas.microsoft.com/office/drawing/2014/main" id="{4CAF11B7-130F-D96E-2A77-5E081D0B9968}"/>
                </a:ext>
              </a:extLst>
            </p:cNvPr>
            <p:cNvPicPr>
              <a:picLocks noChangeAspect="1"/>
            </p:cNvPicPr>
            <p:nvPr/>
          </p:nvPicPr>
          <p:blipFill rotWithShape="1">
            <a:blip r:embed="rId4"/>
            <a:srcRect l="21910" t="7907" r="21912" b="8045"/>
            <a:stretch/>
          </p:blipFill>
          <p:spPr>
            <a:xfrm>
              <a:off x="2657137" y="2772230"/>
              <a:ext cx="220144" cy="329359"/>
            </a:xfrm>
            <a:prstGeom prst="rect">
              <a:avLst/>
            </a:prstGeom>
          </p:spPr>
        </p:pic>
        <p:sp>
          <p:nvSpPr>
            <p:cNvPr id="451" name="正方形/長方形 450">
              <a:extLst>
                <a:ext uri="{FF2B5EF4-FFF2-40B4-BE49-F238E27FC236}">
                  <a16:creationId xmlns:a16="http://schemas.microsoft.com/office/drawing/2014/main" id="{7E5857D6-BE51-CEF7-3643-E1A1F1D1E1A8}"/>
                </a:ext>
              </a:extLst>
            </p:cNvPr>
            <p:cNvSpPr/>
            <p:nvPr/>
          </p:nvSpPr>
          <p:spPr>
            <a:xfrm>
              <a:off x="2865230" y="2912960"/>
              <a:ext cx="466754" cy="14492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IoT HUB</a:t>
              </a:r>
            </a:p>
          </p:txBody>
        </p:sp>
      </p:grpSp>
      <p:sp>
        <p:nvSpPr>
          <p:cNvPr id="452" name="正方形/長方形 451">
            <a:extLst>
              <a:ext uri="{FF2B5EF4-FFF2-40B4-BE49-F238E27FC236}">
                <a16:creationId xmlns:a16="http://schemas.microsoft.com/office/drawing/2014/main" id="{C56A2ADD-4748-E07B-73E9-64D7EDAED1C8}"/>
              </a:ext>
            </a:extLst>
          </p:cNvPr>
          <p:cNvSpPr/>
          <p:nvPr/>
        </p:nvSpPr>
        <p:spPr>
          <a:xfrm>
            <a:off x="4937926" y="1587434"/>
            <a:ext cx="745108" cy="206477"/>
          </a:xfrm>
          <a:prstGeom prst="rect">
            <a:avLst/>
          </a:prstGeom>
          <a:solidFill>
            <a:srgbClr val="FFCC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DMZ</a:t>
            </a: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NW</a:t>
            </a:r>
          </a:p>
        </p:txBody>
      </p:sp>
      <p:sp>
        <p:nvSpPr>
          <p:cNvPr id="461" name="正方形/長方形 460">
            <a:extLst>
              <a:ext uri="{FF2B5EF4-FFF2-40B4-BE49-F238E27FC236}">
                <a16:creationId xmlns:a16="http://schemas.microsoft.com/office/drawing/2014/main" id="{C7BC42D8-E14B-5B67-1A80-BF8210AF9049}"/>
              </a:ext>
            </a:extLst>
          </p:cNvPr>
          <p:cNvSpPr/>
          <p:nvPr/>
        </p:nvSpPr>
        <p:spPr>
          <a:xfrm>
            <a:off x="4826850" y="1994207"/>
            <a:ext cx="281338"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DMZ</a:t>
            </a: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分割</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62" name="直線コネクタ 461">
            <a:extLst>
              <a:ext uri="{FF2B5EF4-FFF2-40B4-BE49-F238E27FC236}">
                <a16:creationId xmlns:a16="http://schemas.microsoft.com/office/drawing/2014/main" id="{1CFBD6C7-EB85-FF16-65C2-13893DBB1442}"/>
              </a:ext>
            </a:extLst>
          </p:cNvPr>
          <p:cNvCxnSpPr>
            <a:cxnSpLocks/>
          </p:cNvCxnSpPr>
          <p:nvPr/>
        </p:nvCxnSpPr>
        <p:spPr>
          <a:xfrm flipH="1">
            <a:off x="4819753" y="2101523"/>
            <a:ext cx="277418" cy="0"/>
          </a:xfrm>
          <a:prstGeom prst="line">
            <a:avLst/>
          </a:prstGeom>
          <a:ln w="25400">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514" name="直線コネクタ 513">
            <a:extLst>
              <a:ext uri="{FF2B5EF4-FFF2-40B4-BE49-F238E27FC236}">
                <a16:creationId xmlns:a16="http://schemas.microsoft.com/office/drawing/2014/main" id="{894F34F0-D600-54DF-6A27-B19D0F39BFB5}"/>
              </a:ext>
            </a:extLst>
          </p:cNvPr>
          <p:cNvCxnSpPr>
            <a:cxnSpLocks/>
            <a:stCxn id="877" idx="3"/>
            <a:endCxn id="587" idx="1"/>
          </p:cNvCxnSpPr>
          <p:nvPr/>
        </p:nvCxnSpPr>
        <p:spPr>
          <a:xfrm>
            <a:off x="1592523" y="2115786"/>
            <a:ext cx="2897706" cy="0"/>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cxnSp>
        <p:nvCxnSpPr>
          <p:cNvPr id="526" name="直線コネクタ 525">
            <a:extLst>
              <a:ext uri="{FF2B5EF4-FFF2-40B4-BE49-F238E27FC236}">
                <a16:creationId xmlns:a16="http://schemas.microsoft.com/office/drawing/2014/main" id="{71FAB9F9-54A8-7B68-EEC4-C625ACA58AC5}"/>
              </a:ext>
            </a:extLst>
          </p:cNvPr>
          <p:cNvCxnSpPr>
            <a:cxnSpLocks/>
            <a:stCxn id="545" idx="2"/>
            <a:endCxn id="587" idx="0"/>
          </p:cNvCxnSpPr>
          <p:nvPr/>
        </p:nvCxnSpPr>
        <p:spPr>
          <a:xfrm flipH="1">
            <a:off x="4667116" y="1330038"/>
            <a:ext cx="1" cy="609574"/>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sp>
        <p:nvSpPr>
          <p:cNvPr id="540" name="正方形/長方形 539">
            <a:extLst>
              <a:ext uri="{FF2B5EF4-FFF2-40B4-BE49-F238E27FC236}">
                <a16:creationId xmlns:a16="http://schemas.microsoft.com/office/drawing/2014/main" id="{B453C7A2-32E1-1389-1554-63B830A60750}"/>
              </a:ext>
            </a:extLst>
          </p:cNvPr>
          <p:cNvSpPr/>
          <p:nvPr/>
        </p:nvSpPr>
        <p:spPr>
          <a:xfrm>
            <a:off x="3693794" y="2017201"/>
            <a:ext cx="591484"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ALLHONDAWLAN</a:t>
            </a:r>
          </a:p>
        </p:txBody>
      </p:sp>
      <p:sp>
        <p:nvSpPr>
          <p:cNvPr id="543" name="正方形/長方形 542">
            <a:extLst>
              <a:ext uri="{FF2B5EF4-FFF2-40B4-BE49-F238E27FC236}">
                <a16:creationId xmlns:a16="http://schemas.microsoft.com/office/drawing/2014/main" id="{375B0242-A212-0E79-E4EE-CD62D9389C9A}"/>
              </a:ext>
            </a:extLst>
          </p:cNvPr>
          <p:cNvSpPr/>
          <p:nvPr/>
        </p:nvSpPr>
        <p:spPr>
          <a:xfrm>
            <a:off x="300089" y="1584385"/>
            <a:ext cx="745108" cy="206477"/>
          </a:xfrm>
          <a:prstGeom prst="rect">
            <a:avLst/>
          </a:prstGeom>
          <a:solidFill>
            <a:srgbClr val="FF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OA NW</a:t>
            </a:r>
          </a:p>
        </p:txBody>
      </p:sp>
      <p:sp>
        <p:nvSpPr>
          <p:cNvPr id="544" name="雲 543">
            <a:extLst>
              <a:ext uri="{FF2B5EF4-FFF2-40B4-BE49-F238E27FC236}">
                <a16:creationId xmlns:a16="http://schemas.microsoft.com/office/drawing/2014/main" id="{184C6C9F-B031-FAAC-A736-257F727EC35F}"/>
              </a:ext>
            </a:extLst>
          </p:cNvPr>
          <p:cNvSpPr/>
          <p:nvPr/>
        </p:nvSpPr>
        <p:spPr>
          <a:xfrm>
            <a:off x="4254374" y="1334021"/>
            <a:ext cx="825485" cy="23787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WAN</a:t>
            </a:r>
            <a:endParaRPr kumimoji="1" lang="ja-JP" alt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45" name="正方形/長方形 544">
            <a:extLst>
              <a:ext uri="{FF2B5EF4-FFF2-40B4-BE49-F238E27FC236}">
                <a16:creationId xmlns:a16="http://schemas.microsoft.com/office/drawing/2014/main" id="{76E9A965-A26D-BDD4-A135-3224A8B1719D}"/>
              </a:ext>
            </a:extLst>
          </p:cNvPr>
          <p:cNvSpPr/>
          <p:nvPr/>
        </p:nvSpPr>
        <p:spPr>
          <a:xfrm>
            <a:off x="4150763" y="1185116"/>
            <a:ext cx="1032707" cy="144922"/>
          </a:xfrm>
          <a:prstGeom prst="rect">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TAM</a:t>
            </a: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認証</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51" name="直線コネクタ 550">
            <a:extLst>
              <a:ext uri="{FF2B5EF4-FFF2-40B4-BE49-F238E27FC236}">
                <a16:creationId xmlns:a16="http://schemas.microsoft.com/office/drawing/2014/main" id="{B407EDB5-CBF6-E18F-A3D7-85C7444FC2BE}"/>
              </a:ext>
            </a:extLst>
          </p:cNvPr>
          <p:cNvCxnSpPr>
            <a:cxnSpLocks/>
          </p:cNvCxnSpPr>
          <p:nvPr/>
        </p:nvCxnSpPr>
        <p:spPr>
          <a:xfrm>
            <a:off x="1879711" y="3947626"/>
            <a:ext cx="7953492" cy="0"/>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52" name="正方形/長方形 551">
            <a:extLst>
              <a:ext uri="{FF2B5EF4-FFF2-40B4-BE49-F238E27FC236}">
                <a16:creationId xmlns:a16="http://schemas.microsoft.com/office/drawing/2014/main" id="{226AF5B6-DFDA-4AE0-A3DD-5A661955462A}"/>
              </a:ext>
            </a:extLst>
          </p:cNvPr>
          <p:cNvSpPr/>
          <p:nvPr/>
        </p:nvSpPr>
        <p:spPr>
          <a:xfrm>
            <a:off x="294946" y="3026347"/>
            <a:ext cx="912429" cy="206477"/>
          </a:xfrm>
          <a:prstGeom prst="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熊本</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 NW</a:t>
            </a:r>
          </a:p>
        </p:txBody>
      </p:sp>
      <p:pic>
        <p:nvPicPr>
          <p:cNvPr id="553" name="図 552">
            <a:extLst>
              <a:ext uri="{FF2B5EF4-FFF2-40B4-BE49-F238E27FC236}">
                <a16:creationId xmlns:a16="http://schemas.microsoft.com/office/drawing/2014/main" id="{AA90AB3D-1D65-88D5-467D-2FD9D522CCF0}"/>
              </a:ext>
            </a:extLst>
          </p:cNvPr>
          <p:cNvPicPr>
            <a:picLocks noChangeAspect="1"/>
          </p:cNvPicPr>
          <p:nvPr/>
        </p:nvPicPr>
        <p:blipFill rotWithShape="1">
          <a:blip r:embed="rId4"/>
          <a:srcRect l="21910" t="7907" r="21912" b="8045"/>
          <a:stretch/>
        </p:blipFill>
        <p:spPr>
          <a:xfrm>
            <a:off x="3724409" y="3227904"/>
            <a:ext cx="233759" cy="349729"/>
          </a:xfrm>
          <a:prstGeom prst="rect">
            <a:avLst/>
          </a:prstGeom>
        </p:spPr>
      </p:pic>
      <p:pic>
        <p:nvPicPr>
          <p:cNvPr id="554" name="グラフィックス 553" descr="データベース 単色塗りつぶし">
            <a:extLst>
              <a:ext uri="{FF2B5EF4-FFF2-40B4-BE49-F238E27FC236}">
                <a16:creationId xmlns:a16="http://schemas.microsoft.com/office/drawing/2014/main" id="{7823F84E-667B-3ADE-0931-B4D66192C25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09241" y="3296383"/>
            <a:ext cx="285751" cy="285751"/>
          </a:xfrm>
          <a:prstGeom prst="rect">
            <a:avLst/>
          </a:prstGeom>
        </p:spPr>
      </p:pic>
      <p:sp>
        <p:nvSpPr>
          <p:cNvPr id="556" name="正方形/長方形 555">
            <a:extLst>
              <a:ext uri="{FF2B5EF4-FFF2-40B4-BE49-F238E27FC236}">
                <a16:creationId xmlns:a16="http://schemas.microsoft.com/office/drawing/2014/main" id="{1F499E3C-12E6-B6E5-9651-256C2D8B0997}"/>
              </a:ext>
            </a:extLst>
          </p:cNvPr>
          <p:cNvSpPr/>
          <p:nvPr/>
        </p:nvSpPr>
        <p:spPr>
          <a:xfrm>
            <a:off x="4171675" y="3342988"/>
            <a:ext cx="414611"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トレサ</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DB</a:t>
            </a:r>
          </a:p>
        </p:txBody>
      </p:sp>
      <p:pic>
        <p:nvPicPr>
          <p:cNvPr id="557" name="図 556">
            <a:extLst>
              <a:ext uri="{FF2B5EF4-FFF2-40B4-BE49-F238E27FC236}">
                <a16:creationId xmlns:a16="http://schemas.microsoft.com/office/drawing/2014/main" id="{B5B23FE4-5C61-02A1-280B-6B555B6C9F4B}"/>
              </a:ext>
            </a:extLst>
          </p:cNvPr>
          <p:cNvPicPr>
            <a:picLocks noChangeAspect="1"/>
          </p:cNvPicPr>
          <p:nvPr/>
        </p:nvPicPr>
        <p:blipFill rotWithShape="1">
          <a:blip r:embed="rId4"/>
          <a:srcRect l="21910" t="7907" r="21912" b="8045"/>
          <a:stretch/>
        </p:blipFill>
        <p:spPr>
          <a:xfrm>
            <a:off x="5063779" y="3227904"/>
            <a:ext cx="233759" cy="349729"/>
          </a:xfrm>
          <a:prstGeom prst="rect">
            <a:avLst/>
          </a:prstGeom>
        </p:spPr>
      </p:pic>
      <p:sp>
        <p:nvSpPr>
          <p:cNvPr id="559" name="正方形/長方形 558">
            <a:extLst>
              <a:ext uri="{FF2B5EF4-FFF2-40B4-BE49-F238E27FC236}">
                <a16:creationId xmlns:a16="http://schemas.microsoft.com/office/drawing/2014/main" id="{C5815E92-33CA-1979-7171-A82EF27DBD4A}"/>
              </a:ext>
            </a:extLst>
          </p:cNvPr>
          <p:cNvSpPr/>
          <p:nvPr/>
        </p:nvSpPr>
        <p:spPr>
          <a:xfrm>
            <a:off x="4904569" y="3606975"/>
            <a:ext cx="782762"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統括中継サーバ</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2</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60" name="直線コネクタ 559">
            <a:extLst>
              <a:ext uri="{FF2B5EF4-FFF2-40B4-BE49-F238E27FC236}">
                <a16:creationId xmlns:a16="http://schemas.microsoft.com/office/drawing/2014/main" id="{DF4E66FD-2FD6-5A79-AEDC-A6A794E9AA43}"/>
              </a:ext>
            </a:extLst>
          </p:cNvPr>
          <p:cNvCxnSpPr>
            <a:cxnSpLocks/>
          </p:cNvCxnSpPr>
          <p:nvPr/>
        </p:nvCxnSpPr>
        <p:spPr>
          <a:xfrm>
            <a:off x="4145187" y="3515523"/>
            <a:ext cx="918592" cy="0"/>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65" name="正方形/長方形 564">
            <a:extLst>
              <a:ext uri="{FF2B5EF4-FFF2-40B4-BE49-F238E27FC236}">
                <a16:creationId xmlns:a16="http://schemas.microsoft.com/office/drawing/2014/main" id="{09EBB5A3-9138-B853-F484-D64E57E34A8B}"/>
              </a:ext>
            </a:extLst>
          </p:cNvPr>
          <p:cNvSpPr/>
          <p:nvPr/>
        </p:nvSpPr>
        <p:spPr>
          <a:xfrm>
            <a:off x="3539771" y="3606975"/>
            <a:ext cx="745507"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統括中継サーバ</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67" name="グラフィックス 566" descr="データベース 単色塗りつぶし">
            <a:extLst>
              <a:ext uri="{FF2B5EF4-FFF2-40B4-BE49-F238E27FC236}">
                <a16:creationId xmlns:a16="http://schemas.microsoft.com/office/drawing/2014/main" id="{D1934665-F38C-BBC2-7907-C19FB1AC69E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70095" y="3296383"/>
            <a:ext cx="285751" cy="285751"/>
          </a:xfrm>
          <a:prstGeom prst="rect">
            <a:avLst/>
          </a:prstGeom>
        </p:spPr>
      </p:pic>
      <p:pic>
        <p:nvPicPr>
          <p:cNvPr id="568" name="図 567" descr="アイコン&#10;&#10;自動的に生成された説明">
            <a:extLst>
              <a:ext uri="{FF2B5EF4-FFF2-40B4-BE49-F238E27FC236}">
                <a16:creationId xmlns:a16="http://schemas.microsoft.com/office/drawing/2014/main" id="{3C865959-0351-2593-7318-DE61E81F6887}"/>
              </a:ext>
            </a:extLst>
          </p:cNvPr>
          <p:cNvPicPr>
            <a:picLocks noChangeAspect="1"/>
          </p:cNvPicPr>
          <p:nvPr/>
        </p:nvPicPr>
        <p:blipFill rotWithShape="1">
          <a:blip r:embed="rId11" cstate="print">
            <a:duotone>
              <a:schemeClr val="accent1">
                <a:shade val="45000"/>
                <a:satMod val="135000"/>
              </a:schemeClr>
              <a:prstClr val="white"/>
            </a:duotone>
            <a:extLst>
              <a:ext uri="{28A0092B-C50C-407E-A947-70E740481C1C}">
                <a14:useLocalDpi xmlns:a14="http://schemas.microsoft.com/office/drawing/2010/main" val="0"/>
              </a:ext>
            </a:extLst>
          </a:blip>
          <a:srcRect l="3492" t="9736" r="1733" b="10597"/>
          <a:stretch/>
        </p:blipFill>
        <p:spPr>
          <a:xfrm>
            <a:off x="6495274" y="3282660"/>
            <a:ext cx="285751" cy="240200"/>
          </a:xfrm>
          <a:prstGeom prst="rect">
            <a:avLst/>
          </a:prstGeom>
        </p:spPr>
      </p:pic>
      <p:cxnSp>
        <p:nvCxnSpPr>
          <p:cNvPr id="570" name="直線コネクタ 569">
            <a:extLst>
              <a:ext uri="{FF2B5EF4-FFF2-40B4-BE49-F238E27FC236}">
                <a16:creationId xmlns:a16="http://schemas.microsoft.com/office/drawing/2014/main" id="{79E07F0F-6F34-7782-99CF-AC536FDEEBEB}"/>
              </a:ext>
            </a:extLst>
          </p:cNvPr>
          <p:cNvCxnSpPr>
            <a:cxnSpLocks/>
          </p:cNvCxnSpPr>
          <p:nvPr/>
        </p:nvCxnSpPr>
        <p:spPr>
          <a:xfrm>
            <a:off x="6638737" y="3522860"/>
            <a:ext cx="0" cy="423812"/>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sp>
        <p:nvSpPr>
          <p:cNvPr id="571" name="正方形/長方形 570">
            <a:extLst>
              <a:ext uri="{FF2B5EF4-FFF2-40B4-BE49-F238E27FC236}">
                <a16:creationId xmlns:a16="http://schemas.microsoft.com/office/drawing/2014/main" id="{B0784099-CDC1-2ABF-5087-DDEEDBF700F3}"/>
              </a:ext>
            </a:extLst>
          </p:cNvPr>
          <p:cNvSpPr/>
          <p:nvPr/>
        </p:nvSpPr>
        <p:spPr>
          <a:xfrm>
            <a:off x="6351845" y="3111464"/>
            <a:ext cx="595270"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スマプラ</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FAPC</a:t>
            </a:r>
          </a:p>
        </p:txBody>
      </p:sp>
      <p:pic>
        <p:nvPicPr>
          <p:cNvPr id="572" name="図 571">
            <a:extLst>
              <a:ext uri="{FF2B5EF4-FFF2-40B4-BE49-F238E27FC236}">
                <a16:creationId xmlns:a16="http://schemas.microsoft.com/office/drawing/2014/main" id="{A4088EBB-BB5F-0186-8D38-DD1525637584}"/>
              </a:ext>
            </a:extLst>
          </p:cNvPr>
          <p:cNvPicPr>
            <a:picLocks noChangeAspect="1"/>
          </p:cNvPicPr>
          <p:nvPr/>
        </p:nvPicPr>
        <p:blipFill rotWithShape="1">
          <a:blip r:embed="rId4"/>
          <a:srcRect l="21910" t="7907" r="21912" b="8045"/>
          <a:stretch/>
        </p:blipFill>
        <p:spPr>
          <a:xfrm>
            <a:off x="4550237" y="4251007"/>
            <a:ext cx="233759" cy="349729"/>
          </a:xfrm>
          <a:prstGeom prst="rect">
            <a:avLst/>
          </a:prstGeom>
        </p:spPr>
      </p:pic>
      <p:sp>
        <p:nvSpPr>
          <p:cNvPr id="573" name="正方形/長方形 572">
            <a:extLst>
              <a:ext uri="{FF2B5EF4-FFF2-40B4-BE49-F238E27FC236}">
                <a16:creationId xmlns:a16="http://schemas.microsoft.com/office/drawing/2014/main" id="{EDCA0186-6F77-26C6-8123-EDD38ABFC324}"/>
              </a:ext>
            </a:extLst>
          </p:cNvPr>
          <p:cNvSpPr/>
          <p:nvPr/>
        </p:nvSpPr>
        <p:spPr>
          <a:xfrm>
            <a:off x="4813207" y="4240698"/>
            <a:ext cx="491813" cy="144922"/>
          </a:xfrm>
          <a:prstGeom prst="rect">
            <a:avLst/>
          </a:prstGeom>
          <a:solidFill>
            <a:srgbClr val="FFFF00">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車組</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FAPC</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74" name="図 573">
            <a:extLst>
              <a:ext uri="{FF2B5EF4-FFF2-40B4-BE49-F238E27FC236}">
                <a16:creationId xmlns:a16="http://schemas.microsoft.com/office/drawing/2014/main" id="{37798258-84E7-C4A4-55AA-691C70F406DB}"/>
              </a:ext>
            </a:extLst>
          </p:cNvPr>
          <p:cNvPicPr>
            <a:picLocks noChangeAspect="1"/>
          </p:cNvPicPr>
          <p:nvPr/>
        </p:nvPicPr>
        <p:blipFill rotWithShape="1">
          <a:blip r:embed="rId4"/>
          <a:srcRect l="21910" t="7907" r="21912" b="8045"/>
          <a:stretch/>
        </p:blipFill>
        <p:spPr>
          <a:xfrm>
            <a:off x="9744588" y="4251007"/>
            <a:ext cx="233759" cy="349729"/>
          </a:xfrm>
          <a:prstGeom prst="rect">
            <a:avLst/>
          </a:prstGeom>
        </p:spPr>
      </p:pic>
      <p:sp>
        <p:nvSpPr>
          <p:cNvPr id="575" name="正方形/長方形 574">
            <a:extLst>
              <a:ext uri="{FF2B5EF4-FFF2-40B4-BE49-F238E27FC236}">
                <a16:creationId xmlns:a16="http://schemas.microsoft.com/office/drawing/2014/main" id="{EB7A1211-735D-23CB-6EED-D178C0285743}"/>
              </a:ext>
            </a:extLst>
          </p:cNvPr>
          <p:cNvSpPr/>
          <p:nvPr/>
        </p:nvSpPr>
        <p:spPr>
          <a:xfrm>
            <a:off x="6649480" y="3512687"/>
            <a:ext cx="263896" cy="6155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KSFSS99</a:t>
            </a:r>
          </a:p>
        </p:txBody>
      </p:sp>
      <p:sp>
        <p:nvSpPr>
          <p:cNvPr id="577" name="正方形/長方形 576">
            <a:extLst>
              <a:ext uri="{FF2B5EF4-FFF2-40B4-BE49-F238E27FC236}">
                <a16:creationId xmlns:a16="http://schemas.microsoft.com/office/drawing/2014/main" id="{D0453527-7F14-F1CD-9101-21B27C9C6292}"/>
              </a:ext>
            </a:extLst>
          </p:cNvPr>
          <p:cNvSpPr/>
          <p:nvPr/>
        </p:nvSpPr>
        <p:spPr>
          <a:xfrm>
            <a:off x="3707837" y="3140037"/>
            <a:ext cx="263896"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KSFSM01</a:t>
            </a:r>
          </a:p>
        </p:txBody>
      </p:sp>
      <p:sp>
        <p:nvSpPr>
          <p:cNvPr id="579" name="正方形/長方形 578">
            <a:extLst>
              <a:ext uri="{FF2B5EF4-FFF2-40B4-BE49-F238E27FC236}">
                <a16:creationId xmlns:a16="http://schemas.microsoft.com/office/drawing/2014/main" id="{FCA0C67E-9ACF-9E6D-1BE7-1D8BE6765F6D}"/>
              </a:ext>
            </a:extLst>
          </p:cNvPr>
          <p:cNvSpPr/>
          <p:nvPr/>
        </p:nvSpPr>
        <p:spPr>
          <a:xfrm>
            <a:off x="5050887" y="3140037"/>
            <a:ext cx="263896"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KSFSM02</a:t>
            </a:r>
          </a:p>
        </p:txBody>
      </p:sp>
      <p:sp>
        <p:nvSpPr>
          <p:cNvPr id="580" name="正方形/長方形 579">
            <a:extLst>
              <a:ext uri="{FF2B5EF4-FFF2-40B4-BE49-F238E27FC236}">
                <a16:creationId xmlns:a16="http://schemas.microsoft.com/office/drawing/2014/main" id="{59570EC8-DA18-FFF4-6C3F-A1DE95C735B3}"/>
              </a:ext>
            </a:extLst>
          </p:cNvPr>
          <p:cNvSpPr/>
          <p:nvPr/>
        </p:nvSpPr>
        <p:spPr>
          <a:xfrm>
            <a:off x="9878264" y="4008563"/>
            <a:ext cx="263896"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KSFSS04</a:t>
            </a:r>
          </a:p>
        </p:txBody>
      </p:sp>
      <p:sp>
        <p:nvSpPr>
          <p:cNvPr id="581" name="正方形/長方形 580">
            <a:extLst>
              <a:ext uri="{FF2B5EF4-FFF2-40B4-BE49-F238E27FC236}">
                <a16:creationId xmlns:a16="http://schemas.microsoft.com/office/drawing/2014/main" id="{8F5639A3-5EEA-2D22-61D6-8760852851DD}"/>
              </a:ext>
            </a:extLst>
          </p:cNvPr>
          <p:cNvSpPr/>
          <p:nvPr/>
        </p:nvSpPr>
        <p:spPr>
          <a:xfrm>
            <a:off x="4558137" y="4161561"/>
            <a:ext cx="263896"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KSFSS07</a:t>
            </a:r>
          </a:p>
        </p:txBody>
      </p:sp>
      <p:pic>
        <p:nvPicPr>
          <p:cNvPr id="587" name="図 586" descr="ロゴ&#10;&#10;低い精度で自動的に生成された説明">
            <a:extLst>
              <a:ext uri="{FF2B5EF4-FFF2-40B4-BE49-F238E27FC236}">
                <a16:creationId xmlns:a16="http://schemas.microsoft.com/office/drawing/2014/main" id="{6A264D28-3BE2-1B28-0703-EBB5C8BFBF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4490229" y="1939612"/>
            <a:ext cx="353774" cy="352347"/>
          </a:xfrm>
          <a:prstGeom prst="rect">
            <a:avLst/>
          </a:prstGeom>
        </p:spPr>
      </p:pic>
      <p:sp>
        <p:nvSpPr>
          <p:cNvPr id="588" name="正方形/長方形 587">
            <a:extLst>
              <a:ext uri="{FF2B5EF4-FFF2-40B4-BE49-F238E27FC236}">
                <a16:creationId xmlns:a16="http://schemas.microsoft.com/office/drawing/2014/main" id="{6B9FB55C-73ED-8794-2D5C-273DB5CDE509}"/>
              </a:ext>
            </a:extLst>
          </p:cNvPr>
          <p:cNvSpPr/>
          <p:nvPr/>
        </p:nvSpPr>
        <p:spPr>
          <a:xfrm>
            <a:off x="4452515" y="1858901"/>
            <a:ext cx="374335" cy="76944"/>
          </a:xfrm>
          <a:prstGeom prst="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5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Firewall</a:t>
            </a:r>
          </a:p>
        </p:txBody>
      </p:sp>
      <p:pic>
        <p:nvPicPr>
          <p:cNvPr id="589" name="Picture 2">
            <a:extLst>
              <a:ext uri="{FF2B5EF4-FFF2-40B4-BE49-F238E27FC236}">
                <a16:creationId xmlns:a16="http://schemas.microsoft.com/office/drawing/2014/main" id="{CA80EC4C-5651-ABD4-9278-53919D0612D6}"/>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9809" t="29535" r="42178" b="44057"/>
          <a:stretch/>
        </p:blipFill>
        <p:spPr bwMode="auto">
          <a:xfrm>
            <a:off x="3994027" y="6197396"/>
            <a:ext cx="296888" cy="329178"/>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591" name="図 590">
            <a:extLst>
              <a:ext uri="{FF2B5EF4-FFF2-40B4-BE49-F238E27FC236}">
                <a16:creationId xmlns:a16="http://schemas.microsoft.com/office/drawing/2014/main" id="{0B9FA0CF-F1D8-F9C3-C2AB-E463EE5D7EEC}"/>
              </a:ext>
            </a:extLst>
          </p:cNvPr>
          <p:cNvPicPr>
            <a:picLocks noChangeAspect="1"/>
          </p:cNvPicPr>
          <p:nvPr/>
        </p:nvPicPr>
        <p:blipFill>
          <a:blip r:embed="rId13"/>
          <a:stretch>
            <a:fillRect/>
          </a:stretch>
        </p:blipFill>
        <p:spPr>
          <a:xfrm>
            <a:off x="892987" y="5823676"/>
            <a:ext cx="470763" cy="299381"/>
          </a:xfrm>
          <a:prstGeom prst="rect">
            <a:avLst/>
          </a:prstGeom>
        </p:spPr>
      </p:pic>
      <p:pic>
        <p:nvPicPr>
          <p:cNvPr id="592" name="図 591">
            <a:extLst>
              <a:ext uri="{FF2B5EF4-FFF2-40B4-BE49-F238E27FC236}">
                <a16:creationId xmlns:a16="http://schemas.microsoft.com/office/drawing/2014/main" id="{B6945A52-8B9A-204C-6769-4EEA47F08ED9}"/>
              </a:ext>
            </a:extLst>
          </p:cNvPr>
          <p:cNvPicPr>
            <a:picLocks noChangeAspect="1"/>
          </p:cNvPicPr>
          <p:nvPr/>
        </p:nvPicPr>
        <p:blipFill>
          <a:blip r:embed="rId13"/>
          <a:stretch>
            <a:fillRect/>
          </a:stretch>
        </p:blipFill>
        <p:spPr>
          <a:xfrm>
            <a:off x="1467937" y="5819565"/>
            <a:ext cx="470763" cy="299381"/>
          </a:xfrm>
          <a:prstGeom prst="rect">
            <a:avLst/>
          </a:prstGeom>
        </p:spPr>
      </p:pic>
      <p:cxnSp>
        <p:nvCxnSpPr>
          <p:cNvPr id="593" name="直線コネクタ 592">
            <a:extLst>
              <a:ext uri="{FF2B5EF4-FFF2-40B4-BE49-F238E27FC236}">
                <a16:creationId xmlns:a16="http://schemas.microsoft.com/office/drawing/2014/main" id="{8BE83E06-EA49-0ADF-3947-23363F9C27CF}"/>
              </a:ext>
            </a:extLst>
          </p:cNvPr>
          <p:cNvCxnSpPr>
            <a:cxnSpLocks/>
          </p:cNvCxnSpPr>
          <p:nvPr/>
        </p:nvCxnSpPr>
        <p:spPr>
          <a:xfrm>
            <a:off x="1711253" y="5350008"/>
            <a:ext cx="0" cy="460391"/>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594" name="正方形/長方形 593">
            <a:extLst>
              <a:ext uri="{FF2B5EF4-FFF2-40B4-BE49-F238E27FC236}">
                <a16:creationId xmlns:a16="http://schemas.microsoft.com/office/drawing/2014/main" id="{C183999B-95AA-B4B1-0533-BEDAF1F97EE6}"/>
              </a:ext>
            </a:extLst>
          </p:cNvPr>
          <p:cNvSpPr/>
          <p:nvPr/>
        </p:nvSpPr>
        <p:spPr>
          <a:xfrm>
            <a:off x="863180" y="5849177"/>
            <a:ext cx="344364"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搬送</a:t>
            </a:r>
            <a:r>
              <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CV</a:t>
            </a:r>
          </a:p>
        </p:txBody>
      </p:sp>
      <p:sp>
        <p:nvSpPr>
          <p:cNvPr id="596" name="正方形/長方形 595">
            <a:extLst>
              <a:ext uri="{FF2B5EF4-FFF2-40B4-BE49-F238E27FC236}">
                <a16:creationId xmlns:a16="http://schemas.microsoft.com/office/drawing/2014/main" id="{D5EC431A-3A4C-1608-B342-EE6A018EFB61}"/>
              </a:ext>
            </a:extLst>
          </p:cNvPr>
          <p:cNvSpPr/>
          <p:nvPr/>
        </p:nvSpPr>
        <p:spPr>
          <a:xfrm>
            <a:off x="1448678" y="5852551"/>
            <a:ext cx="344364"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部品搬送</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97" name="グループ化 596">
            <a:extLst>
              <a:ext uri="{FF2B5EF4-FFF2-40B4-BE49-F238E27FC236}">
                <a16:creationId xmlns:a16="http://schemas.microsoft.com/office/drawing/2014/main" id="{43C3FA4B-83AB-8FAC-F545-CE2F39D9A402}"/>
              </a:ext>
            </a:extLst>
          </p:cNvPr>
          <p:cNvGrpSpPr/>
          <p:nvPr/>
        </p:nvGrpSpPr>
        <p:grpSpPr>
          <a:xfrm>
            <a:off x="3725276" y="5202221"/>
            <a:ext cx="574005" cy="385895"/>
            <a:chOff x="927831" y="4957511"/>
            <a:chExt cx="536158" cy="357439"/>
          </a:xfrm>
        </p:grpSpPr>
        <p:pic>
          <p:nvPicPr>
            <p:cNvPr id="600" name="図 599">
              <a:extLst>
                <a:ext uri="{FF2B5EF4-FFF2-40B4-BE49-F238E27FC236}">
                  <a16:creationId xmlns:a16="http://schemas.microsoft.com/office/drawing/2014/main" id="{2400BE70-FA5D-EA3C-A2C8-830BA694BDB3}"/>
                </a:ext>
              </a:extLst>
            </p:cNvPr>
            <p:cNvPicPr>
              <a:picLocks noChangeAspect="1"/>
            </p:cNvPicPr>
            <p:nvPr/>
          </p:nvPicPr>
          <p:blipFill>
            <a:blip r:embed="rId14"/>
            <a:stretch>
              <a:fillRect/>
            </a:stretch>
          </p:blipFill>
          <p:spPr>
            <a:xfrm>
              <a:off x="927831" y="4957511"/>
              <a:ext cx="536158" cy="357439"/>
            </a:xfrm>
            <a:prstGeom prst="rect">
              <a:avLst/>
            </a:prstGeom>
          </p:spPr>
        </p:pic>
        <p:sp>
          <p:nvSpPr>
            <p:cNvPr id="601" name="正方形/長方形 600">
              <a:extLst>
                <a:ext uri="{FF2B5EF4-FFF2-40B4-BE49-F238E27FC236}">
                  <a16:creationId xmlns:a16="http://schemas.microsoft.com/office/drawing/2014/main" id="{2B43F81F-2C91-7D65-35A0-A8D7E81030B1}"/>
                </a:ext>
              </a:extLst>
            </p:cNvPr>
            <p:cNvSpPr/>
            <p:nvPr/>
          </p:nvSpPr>
          <p:spPr>
            <a:xfrm>
              <a:off x="982059" y="5018111"/>
              <a:ext cx="414611" cy="11184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搭載監視</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03" name="グループ化 602">
            <a:extLst>
              <a:ext uri="{FF2B5EF4-FFF2-40B4-BE49-F238E27FC236}">
                <a16:creationId xmlns:a16="http://schemas.microsoft.com/office/drawing/2014/main" id="{2DC47053-D426-91A4-23B6-67F2F386CD4B}"/>
              </a:ext>
            </a:extLst>
          </p:cNvPr>
          <p:cNvGrpSpPr/>
          <p:nvPr/>
        </p:nvGrpSpPr>
        <p:grpSpPr>
          <a:xfrm>
            <a:off x="5233462" y="5202221"/>
            <a:ext cx="574005" cy="385895"/>
            <a:chOff x="927831" y="4957511"/>
            <a:chExt cx="536158" cy="357439"/>
          </a:xfrm>
        </p:grpSpPr>
        <p:pic>
          <p:nvPicPr>
            <p:cNvPr id="604" name="図 603">
              <a:extLst>
                <a:ext uri="{FF2B5EF4-FFF2-40B4-BE49-F238E27FC236}">
                  <a16:creationId xmlns:a16="http://schemas.microsoft.com/office/drawing/2014/main" id="{43C1BD5A-C477-1B48-D39B-41622C630DBD}"/>
                </a:ext>
              </a:extLst>
            </p:cNvPr>
            <p:cNvPicPr>
              <a:picLocks noChangeAspect="1"/>
            </p:cNvPicPr>
            <p:nvPr/>
          </p:nvPicPr>
          <p:blipFill>
            <a:blip r:embed="rId14"/>
            <a:stretch>
              <a:fillRect/>
            </a:stretch>
          </p:blipFill>
          <p:spPr>
            <a:xfrm>
              <a:off x="927831" y="4957511"/>
              <a:ext cx="536158" cy="357439"/>
            </a:xfrm>
            <a:prstGeom prst="rect">
              <a:avLst/>
            </a:prstGeom>
          </p:spPr>
        </p:pic>
        <p:sp>
          <p:nvSpPr>
            <p:cNvPr id="605" name="正方形/長方形 604">
              <a:extLst>
                <a:ext uri="{FF2B5EF4-FFF2-40B4-BE49-F238E27FC236}">
                  <a16:creationId xmlns:a16="http://schemas.microsoft.com/office/drawing/2014/main" id="{3D3497D1-4595-1767-AF6A-E2F0AF188843}"/>
                </a:ext>
              </a:extLst>
            </p:cNvPr>
            <p:cNvSpPr/>
            <p:nvPr/>
          </p:nvSpPr>
          <p:spPr>
            <a:xfrm>
              <a:off x="982059" y="5018109"/>
              <a:ext cx="414611" cy="11184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搭載監視</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11" name="グループ化 610">
            <a:extLst>
              <a:ext uri="{FF2B5EF4-FFF2-40B4-BE49-F238E27FC236}">
                <a16:creationId xmlns:a16="http://schemas.microsoft.com/office/drawing/2014/main" id="{05997CAC-8CED-D188-E0C5-4A742DEAC72A}"/>
              </a:ext>
            </a:extLst>
          </p:cNvPr>
          <p:cNvGrpSpPr/>
          <p:nvPr/>
        </p:nvGrpSpPr>
        <p:grpSpPr>
          <a:xfrm>
            <a:off x="6194019" y="5202221"/>
            <a:ext cx="574005" cy="385895"/>
            <a:chOff x="927831" y="4957511"/>
            <a:chExt cx="536158" cy="357439"/>
          </a:xfrm>
        </p:grpSpPr>
        <p:pic>
          <p:nvPicPr>
            <p:cNvPr id="612" name="図 611">
              <a:extLst>
                <a:ext uri="{FF2B5EF4-FFF2-40B4-BE49-F238E27FC236}">
                  <a16:creationId xmlns:a16="http://schemas.microsoft.com/office/drawing/2014/main" id="{8560ED88-46A8-9AEE-11C5-2FA3C9FE3DE7}"/>
                </a:ext>
              </a:extLst>
            </p:cNvPr>
            <p:cNvPicPr>
              <a:picLocks noChangeAspect="1"/>
            </p:cNvPicPr>
            <p:nvPr/>
          </p:nvPicPr>
          <p:blipFill>
            <a:blip r:embed="rId14"/>
            <a:stretch>
              <a:fillRect/>
            </a:stretch>
          </p:blipFill>
          <p:spPr>
            <a:xfrm>
              <a:off x="927831" y="4957511"/>
              <a:ext cx="536158" cy="357439"/>
            </a:xfrm>
            <a:prstGeom prst="rect">
              <a:avLst/>
            </a:prstGeom>
          </p:spPr>
        </p:pic>
        <p:sp>
          <p:nvSpPr>
            <p:cNvPr id="613" name="正方形/長方形 612">
              <a:extLst>
                <a:ext uri="{FF2B5EF4-FFF2-40B4-BE49-F238E27FC236}">
                  <a16:creationId xmlns:a16="http://schemas.microsoft.com/office/drawing/2014/main" id="{93D44BAC-FBA4-E15B-46B3-B6214E39F5DF}"/>
                </a:ext>
              </a:extLst>
            </p:cNvPr>
            <p:cNvSpPr/>
            <p:nvPr/>
          </p:nvSpPr>
          <p:spPr>
            <a:xfrm>
              <a:off x="982059" y="5018109"/>
              <a:ext cx="414611" cy="11184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搭載監視</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614" name="直線コネクタ 613">
            <a:extLst>
              <a:ext uri="{FF2B5EF4-FFF2-40B4-BE49-F238E27FC236}">
                <a16:creationId xmlns:a16="http://schemas.microsoft.com/office/drawing/2014/main" id="{B43E3BB9-9EC9-8FA8-A2C1-36AAD2AD6480}"/>
              </a:ext>
            </a:extLst>
          </p:cNvPr>
          <p:cNvCxnSpPr>
            <a:cxnSpLocks/>
          </p:cNvCxnSpPr>
          <p:nvPr/>
        </p:nvCxnSpPr>
        <p:spPr>
          <a:xfrm flipV="1">
            <a:off x="5507904" y="5011098"/>
            <a:ext cx="0" cy="18985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5" name="直線コネクタ 614">
            <a:extLst>
              <a:ext uri="{FF2B5EF4-FFF2-40B4-BE49-F238E27FC236}">
                <a16:creationId xmlns:a16="http://schemas.microsoft.com/office/drawing/2014/main" id="{80C51CCD-9B6A-6D13-FB88-2231E8B10FAB}"/>
              </a:ext>
            </a:extLst>
          </p:cNvPr>
          <p:cNvCxnSpPr>
            <a:cxnSpLocks/>
          </p:cNvCxnSpPr>
          <p:nvPr/>
        </p:nvCxnSpPr>
        <p:spPr>
          <a:xfrm flipV="1">
            <a:off x="6479442" y="5011098"/>
            <a:ext cx="0" cy="18985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617" name="グラフィックス 616" descr="Web カメラ 単色塗りつぶし">
            <a:extLst>
              <a:ext uri="{FF2B5EF4-FFF2-40B4-BE49-F238E27FC236}">
                <a16:creationId xmlns:a16="http://schemas.microsoft.com/office/drawing/2014/main" id="{CF98A2C6-BDC1-C104-2A24-B106330E4F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866150" y="5913621"/>
            <a:ext cx="313546" cy="316189"/>
          </a:xfrm>
          <a:prstGeom prst="rect">
            <a:avLst/>
          </a:prstGeom>
        </p:spPr>
      </p:pic>
      <p:sp>
        <p:nvSpPr>
          <p:cNvPr id="618" name="正方形/長方形 617">
            <a:extLst>
              <a:ext uri="{FF2B5EF4-FFF2-40B4-BE49-F238E27FC236}">
                <a16:creationId xmlns:a16="http://schemas.microsoft.com/office/drawing/2014/main" id="{8A45FC81-83F0-6B62-20B5-8DF38AAC434D}"/>
              </a:ext>
            </a:extLst>
          </p:cNvPr>
          <p:cNvSpPr/>
          <p:nvPr/>
        </p:nvSpPr>
        <p:spPr>
          <a:xfrm>
            <a:off x="3844560" y="5862017"/>
            <a:ext cx="407155"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台車読み取り</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19" name="直線コネクタ 618">
            <a:extLst>
              <a:ext uri="{FF2B5EF4-FFF2-40B4-BE49-F238E27FC236}">
                <a16:creationId xmlns:a16="http://schemas.microsoft.com/office/drawing/2014/main" id="{62F20297-4524-B930-98BB-8CD654458D53}"/>
              </a:ext>
            </a:extLst>
          </p:cNvPr>
          <p:cNvCxnSpPr>
            <a:cxnSpLocks/>
          </p:cNvCxnSpPr>
          <p:nvPr/>
        </p:nvCxnSpPr>
        <p:spPr>
          <a:xfrm flipV="1">
            <a:off x="4001806" y="5577225"/>
            <a:ext cx="0" cy="23317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0" name="直線コネクタ 619">
            <a:extLst>
              <a:ext uri="{FF2B5EF4-FFF2-40B4-BE49-F238E27FC236}">
                <a16:creationId xmlns:a16="http://schemas.microsoft.com/office/drawing/2014/main" id="{4B9250B3-9A7A-69CF-D7EB-7C6D282BDFE2}"/>
              </a:ext>
            </a:extLst>
          </p:cNvPr>
          <p:cNvCxnSpPr>
            <a:cxnSpLocks/>
          </p:cNvCxnSpPr>
          <p:nvPr/>
        </p:nvCxnSpPr>
        <p:spPr>
          <a:xfrm flipH="1">
            <a:off x="3606460" y="5700278"/>
            <a:ext cx="745409"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線コネクタ 620">
            <a:extLst>
              <a:ext uri="{FF2B5EF4-FFF2-40B4-BE49-F238E27FC236}">
                <a16:creationId xmlns:a16="http://schemas.microsoft.com/office/drawing/2014/main" id="{D151EB30-829D-7100-5FFF-B653F303D74F}"/>
              </a:ext>
            </a:extLst>
          </p:cNvPr>
          <p:cNvCxnSpPr>
            <a:cxnSpLocks/>
          </p:cNvCxnSpPr>
          <p:nvPr/>
        </p:nvCxnSpPr>
        <p:spPr>
          <a:xfrm flipV="1">
            <a:off x="3614435" y="5695195"/>
            <a:ext cx="0" cy="13842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2" name="直線コネクタ 621">
            <a:extLst>
              <a:ext uri="{FF2B5EF4-FFF2-40B4-BE49-F238E27FC236}">
                <a16:creationId xmlns:a16="http://schemas.microsoft.com/office/drawing/2014/main" id="{CFA13424-FF02-63EA-5547-E9DACD5B6E2C}"/>
              </a:ext>
            </a:extLst>
          </p:cNvPr>
          <p:cNvCxnSpPr>
            <a:cxnSpLocks/>
            <a:stCxn id="572" idx="2"/>
          </p:cNvCxnSpPr>
          <p:nvPr/>
        </p:nvCxnSpPr>
        <p:spPr>
          <a:xfrm>
            <a:off x="4667117" y="4600736"/>
            <a:ext cx="0" cy="434808"/>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623" name="グラフィックス 622" descr="Web カメラ 単色塗りつぶし">
            <a:extLst>
              <a:ext uri="{FF2B5EF4-FFF2-40B4-BE49-F238E27FC236}">
                <a16:creationId xmlns:a16="http://schemas.microsoft.com/office/drawing/2014/main" id="{4796EB55-D59C-AD0F-B156-71815AC1E3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446718" y="5913621"/>
            <a:ext cx="313546" cy="316189"/>
          </a:xfrm>
          <a:prstGeom prst="rect">
            <a:avLst/>
          </a:prstGeom>
        </p:spPr>
      </p:pic>
      <p:sp>
        <p:nvSpPr>
          <p:cNvPr id="624" name="正方形/長方形 623">
            <a:extLst>
              <a:ext uri="{FF2B5EF4-FFF2-40B4-BE49-F238E27FC236}">
                <a16:creationId xmlns:a16="http://schemas.microsoft.com/office/drawing/2014/main" id="{B1ED5B50-CAF4-E360-38EF-B4900A3216F2}"/>
              </a:ext>
            </a:extLst>
          </p:cNvPr>
          <p:cNvSpPr/>
          <p:nvPr/>
        </p:nvSpPr>
        <p:spPr>
          <a:xfrm>
            <a:off x="3368109" y="5861407"/>
            <a:ext cx="407155"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台車読み取り</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25" name="正方形/長方形 624">
            <a:extLst>
              <a:ext uri="{FF2B5EF4-FFF2-40B4-BE49-F238E27FC236}">
                <a16:creationId xmlns:a16="http://schemas.microsoft.com/office/drawing/2014/main" id="{AE5FCDF9-A643-F972-E187-E0EF880C7DF2}"/>
              </a:ext>
            </a:extLst>
          </p:cNvPr>
          <p:cNvSpPr/>
          <p:nvPr/>
        </p:nvSpPr>
        <p:spPr>
          <a:xfrm>
            <a:off x="3723419" y="6002464"/>
            <a:ext cx="201531" cy="12138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29" name="グラフィックス 628" descr="Wi-Fi 枠線">
            <a:extLst>
              <a:ext uri="{FF2B5EF4-FFF2-40B4-BE49-F238E27FC236}">
                <a16:creationId xmlns:a16="http://schemas.microsoft.com/office/drawing/2014/main" id="{8C7D9372-72F4-CB08-621A-1DC6FFCA1DD3}"/>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666343" y="5848560"/>
            <a:ext cx="296133" cy="298629"/>
          </a:xfrm>
          <a:prstGeom prst="rect">
            <a:avLst/>
          </a:prstGeom>
        </p:spPr>
      </p:pic>
      <p:cxnSp>
        <p:nvCxnSpPr>
          <p:cNvPr id="631" name="直線コネクタ 630">
            <a:extLst>
              <a:ext uri="{FF2B5EF4-FFF2-40B4-BE49-F238E27FC236}">
                <a16:creationId xmlns:a16="http://schemas.microsoft.com/office/drawing/2014/main" id="{C0E8B195-5D92-B89C-DC10-B110F1452CAA}"/>
              </a:ext>
            </a:extLst>
          </p:cNvPr>
          <p:cNvCxnSpPr>
            <a:cxnSpLocks/>
          </p:cNvCxnSpPr>
          <p:nvPr/>
        </p:nvCxnSpPr>
        <p:spPr>
          <a:xfrm flipV="1">
            <a:off x="4351869" y="5688185"/>
            <a:ext cx="0" cy="18046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2" name="直線コネクタ 631">
            <a:extLst>
              <a:ext uri="{FF2B5EF4-FFF2-40B4-BE49-F238E27FC236}">
                <a16:creationId xmlns:a16="http://schemas.microsoft.com/office/drawing/2014/main" id="{14760A12-FA5C-6350-C701-1A226EA45F77}"/>
              </a:ext>
            </a:extLst>
          </p:cNvPr>
          <p:cNvCxnSpPr>
            <a:cxnSpLocks/>
          </p:cNvCxnSpPr>
          <p:nvPr/>
        </p:nvCxnSpPr>
        <p:spPr>
          <a:xfrm flipH="1">
            <a:off x="4499093" y="5982241"/>
            <a:ext cx="167250" cy="0"/>
          </a:xfrm>
          <a:prstGeom prst="line">
            <a:avLst/>
          </a:prstGeom>
          <a:ln w="254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33" name="図 632">
            <a:extLst>
              <a:ext uri="{FF2B5EF4-FFF2-40B4-BE49-F238E27FC236}">
                <a16:creationId xmlns:a16="http://schemas.microsoft.com/office/drawing/2014/main" id="{4482A124-F79D-1FB7-7571-4FBDD09EE0EB}"/>
              </a:ext>
            </a:extLst>
          </p:cNvPr>
          <p:cNvPicPr>
            <a:picLocks noChangeAspect="1"/>
          </p:cNvPicPr>
          <p:nvPr/>
        </p:nvPicPr>
        <p:blipFill>
          <a:blip r:embed="rId19">
            <a:clrChange>
              <a:clrFrom>
                <a:srgbClr val="FFFFFF"/>
              </a:clrFrom>
              <a:clrTo>
                <a:srgbClr val="FFFFFF">
                  <a:alpha val="0"/>
                </a:srgbClr>
              </a:clrTo>
            </a:clrChange>
          </a:blip>
          <a:stretch>
            <a:fillRect/>
          </a:stretch>
        </p:blipFill>
        <p:spPr>
          <a:xfrm>
            <a:off x="4704402" y="6055440"/>
            <a:ext cx="168860" cy="330973"/>
          </a:xfrm>
          <a:prstGeom prst="rect">
            <a:avLst/>
          </a:prstGeom>
        </p:spPr>
      </p:pic>
      <p:pic>
        <p:nvPicPr>
          <p:cNvPr id="641" name="グラフィックス 640" descr="Wi-Fi 枠線">
            <a:extLst>
              <a:ext uri="{FF2B5EF4-FFF2-40B4-BE49-F238E27FC236}">
                <a16:creationId xmlns:a16="http://schemas.microsoft.com/office/drawing/2014/main" id="{0E3E31CB-7161-D4F4-B66D-784AB54A190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074528" y="5848560"/>
            <a:ext cx="296133" cy="298629"/>
          </a:xfrm>
          <a:prstGeom prst="rect">
            <a:avLst/>
          </a:prstGeom>
        </p:spPr>
      </p:pic>
      <p:pic>
        <p:nvPicPr>
          <p:cNvPr id="642" name="図 641">
            <a:extLst>
              <a:ext uri="{FF2B5EF4-FFF2-40B4-BE49-F238E27FC236}">
                <a16:creationId xmlns:a16="http://schemas.microsoft.com/office/drawing/2014/main" id="{E6AC9945-C1BB-E45F-1CF1-81029966C677}"/>
              </a:ext>
            </a:extLst>
          </p:cNvPr>
          <p:cNvPicPr>
            <a:picLocks noChangeAspect="1"/>
          </p:cNvPicPr>
          <p:nvPr/>
        </p:nvPicPr>
        <p:blipFill>
          <a:blip r:embed="rId19">
            <a:clrChange>
              <a:clrFrom>
                <a:srgbClr val="FFFFFF"/>
              </a:clrFrom>
              <a:clrTo>
                <a:srgbClr val="FFFFFF">
                  <a:alpha val="0"/>
                </a:srgbClr>
              </a:clrTo>
            </a:clrChange>
          </a:blip>
          <a:stretch>
            <a:fillRect/>
          </a:stretch>
        </p:blipFill>
        <p:spPr>
          <a:xfrm>
            <a:off x="5112586" y="6055440"/>
            <a:ext cx="168860" cy="330973"/>
          </a:xfrm>
          <a:prstGeom prst="rect">
            <a:avLst/>
          </a:prstGeom>
        </p:spPr>
      </p:pic>
      <p:pic>
        <p:nvPicPr>
          <p:cNvPr id="645" name="図 644">
            <a:extLst>
              <a:ext uri="{FF2B5EF4-FFF2-40B4-BE49-F238E27FC236}">
                <a16:creationId xmlns:a16="http://schemas.microsoft.com/office/drawing/2014/main" id="{7FF7621B-70E5-125E-572B-A1D6A7EA0BBB}"/>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4237848" y="5913076"/>
            <a:ext cx="203055" cy="156248"/>
          </a:xfrm>
          <a:prstGeom prst="rect">
            <a:avLst/>
          </a:prstGeom>
        </p:spPr>
      </p:pic>
      <p:sp>
        <p:nvSpPr>
          <p:cNvPr id="646" name="正方形/長方形 645">
            <a:extLst>
              <a:ext uri="{FF2B5EF4-FFF2-40B4-BE49-F238E27FC236}">
                <a16:creationId xmlns:a16="http://schemas.microsoft.com/office/drawing/2014/main" id="{D03B398E-E361-B25C-EC2C-033596A26969}"/>
              </a:ext>
            </a:extLst>
          </p:cNvPr>
          <p:cNvSpPr/>
          <p:nvPr/>
        </p:nvSpPr>
        <p:spPr>
          <a:xfrm>
            <a:off x="535443" y="6648273"/>
            <a:ext cx="2379828" cy="153888"/>
          </a:xfrm>
          <a:prstGeom prst="rect">
            <a:avLst/>
          </a:prstGeom>
          <a:solidFill>
            <a:schemeClr val="bg1">
              <a:lumMod val="75000"/>
            </a:schemeClr>
          </a:solidFill>
          <a:ln w="635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既存設備</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47" name="正方形/長方形 646">
            <a:extLst>
              <a:ext uri="{FF2B5EF4-FFF2-40B4-BE49-F238E27FC236}">
                <a16:creationId xmlns:a16="http://schemas.microsoft.com/office/drawing/2014/main" id="{775F1A5C-18B7-E68B-E5B1-4E430CC373AD}"/>
              </a:ext>
            </a:extLst>
          </p:cNvPr>
          <p:cNvSpPr/>
          <p:nvPr/>
        </p:nvSpPr>
        <p:spPr>
          <a:xfrm>
            <a:off x="3034615" y="6648273"/>
            <a:ext cx="5664236" cy="153888"/>
          </a:xfrm>
          <a:prstGeom prst="rect">
            <a:avLst/>
          </a:prstGeom>
          <a:solidFill>
            <a:schemeClr val="bg1">
              <a:lumMod val="75000"/>
            </a:schemeClr>
          </a:solidFill>
          <a:ln w="635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誤組防止搬送トレサシステム</a:t>
            </a:r>
          </a:p>
        </p:txBody>
      </p:sp>
      <p:pic>
        <p:nvPicPr>
          <p:cNvPr id="648" name="Picture 2">
            <a:extLst>
              <a:ext uri="{FF2B5EF4-FFF2-40B4-BE49-F238E27FC236}">
                <a16:creationId xmlns:a16="http://schemas.microsoft.com/office/drawing/2014/main" id="{4D79AA59-0AD2-1FF8-B036-0ADA3EB1D8D6}"/>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9809" t="29535" r="42178" b="44057"/>
          <a:stretch/>
        </p:blipFill>
        <p:spPr bwMode="auto">
          <a:xfrm>
            <a:off x="3574246" y="6197396"/>
            <a:ext cx="296888" cy="329178"/>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650" name="Picture 2">
            <a:extLst>
              <a:ext uri="{FF2B5EF4-FFF2-40B4-BE49-F238E27FC236}">
                <a16:creationId xmlns:a16="http://schemas.microsoft.com/office/drawing/2014/main" id="{E94B9223-502F-F259-F999-064520142BC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9809" t="29535" r="42178" b="44057"/>
          <a:stretch/>
        </p:blipFill>
        <p:spPr bwMode="auto">
          <a:xfrm>
            <a:off x="5883226" y="6215328"/>
            <a:ext cx="296888" cy="329178"/>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651" name="グラフィックス 650" descr="Web カメラ 単色塗りつぶし">
            <a:extLst>
              <a:ext uri="{FF2B5EF4-FFF2-40B4-BE49-F238E27FC236}">
                <a16:creationId xmlns:a16="http://schemas.microsoft.com/office/drawing/2014/main" id="{9D6673BD-44FF-1981-08D6-775758D7023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55350" y="5931553"/>
            <a:ext cx="313546" cy="316189"/>
          </a:xfrm>
          <a:prstGeom prst="rect">
            <a:avLst/>
          </a:prstGeom>
        </p:spPr>
      </p:pic>
      <p:sp>
        <p:nvSpPr>
          <p:cNvPr id="652" name="正方形/長方形 651">
            <a:extLst>
              <a:ext uri="{FF2B5EF4-FFF2-40B4-BE49-F238E27FC236}">
                <a16:creationId xmlns:a16="http://schemas.microsoft.com/office/drawing/2014/main" id="{581ADE3F-D535-AF31-53EE-A16DCCA144B1}"/>
              </a:ext>
            </a:extLst>
          </p:cNvPr>
          <p:cNvSpPr/>
          <p:nvPr/>
        </p:nvSpPr>
        <p:spPr>
          <a:xfrm>
            <a:off x="5733759" y="5879949"/>
            <a:ext cx="407155"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台車読み取り</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53" name="直線コネクタ 652">
            <a:extLst>
              <a:ext uri="{FF2B5EF4-FFF2-40B4-BE49-F238E27FC236}">
                <a16:creationId xmlns:a16="http://schemas.microsoft.com/office/drawing/2014/main" id="{0822E6BE-27F2-66AA-2E99-427B9AE889A8}"/>
              </a:ext>
            </a:extLst>
          </p:cNvPr>
          <p:cNvCxnSpPr>
            <a:cxnSpLocks/>
          </p:cNvCxnSpPr>
          <p:nvPr/>
        </p:nvCxnSpPr>
        <p:spPr>
          <a:xfrm flipH="1">
            <a:off x="5507904" y="5757373"/>
            <a:ext cx="760268"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4" name="直線コネクタ 653">
            <a:extLst>
              <a:ext uri="{FF2B5EF4-FFF2-40B4-BE49-F238E27FC236}">
                <a16:creationId xmlns:a16="http://schemas.microsoft.com/office/drawing/2014/main" id="{49979D8B-5453-9BB0-8EE9-96719B2B3833}"/>
              </a:ext>
            </a:extLst>
          </p:cNvPr>
          <p:cNvCxnSpPr>
            <a:cxnSpLocks/>
          </p:cNvCxnSpPr>
          <p:nvPr/>
        </p:nvCxnSpPr>
        <p:spPr>
          <a:xfrm flipV="1">
            <a:off x="5503635" y="5752290"/>
            <a:ext cx="0" cy="13842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5" name="直線コネクタ 654">
            <a:extLst>
              <a:ext uri="{FF2B5EF4-FFF2-40B4-BE49-F238E27FC236}">
                <a16:creationId xmlns:a16="http://schemas.microsoft.com/office/drawing/2014/main" id="{CC28E0DC-BB5C-F5FD-0A77-CF4C24E5EEFA}"/>
              </a:ext>
            </a:extLst>
          </p:cNvPr>
          <p:cNvCxnSpPr>
            <a:cxnSpLocks/>
          </p:cNvCxnSpPr>
          <p:nvPr/>
        </p:nvCxnSpPr>
        <p:spPr>
          <a:xfrm flipV="1">
            <a:off x="5889459" y="5752290"/>
            <a:ext cx="0" cy="13842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656" name="グラフィックス 655" descr="Web カメラ 単色塗りつぶし">
            <a:extLst>
              <a:ext uri="{FF2B5EF4-FFF2-40B4-BE49-F238E27FC236}">
                <a16:creationId xmlns:a16="http://schemas.microsoft.com/office/drawing/2014/main" id="{A423D766-1E8B-B83A-1C63-7D1B5D07A94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335917" y="5931553"/>
            <a:ext cx="313546" cy="316189"/>
          </a:xfrm>
          <a:prstGeom prst="rect">
            <a:avLst/>
          </a:prstGeom>
        </p:spPr>
      </p:pic>
      <p:sp>
        <p:nvSpPr>
          <p:cNvPr id="657" name="正方形/長方形 656">
            <a:extLst>
              <a:ext uri="{FF2B5EF4-FFF2-40B4-BE49-F238E27FC236}">
                <a16:creationId xmlns:a16="http://schemas.microsoft.com/office/drawing/2014/main" id="{E0040F06-CEC3-1B87-C93C-A8609FE1CE87}"/>
              </a:ext>
            </a:extLst>
          </p:cNvPr>
          <p:cNvSpPr/>
          <p:nvPr/>
        </p:nvSpPr>
        <p:spPr>
          <a:xfrm>
            <a:off x="5257309" y="5879339"/>
            <a:ext cx="407155"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台車読み取り</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58" name="正方形/長方形 657">
            <a:extLst>
              <a:ext uri="{FF2B5EF4-FFF2-40B4-BE49-F238E27FC236}">
                <a16:creationId xmlns:a16="http://schemas.microsoft.com/office/drawing/2014/main" id="{E8D1BDF9-FAFC-5748-F2F5-33A050FE1EFD}"/>
              </a:ext>
            </a:extLst>
          </p:cNvPr>
          <p:cNvSpPr/>
          <p:nvPr/>
        </p:nvSpPr>
        <p:spPr>
          <a:xfrm>
            <a:off x="5612619" y="6020396"/>
            <a:ext cx="201531" cy="12138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59" name="Picture 2">
            <a:extLst>
              <a:ext uri="{FF2B5EF4-FFF2-40B4-BE49-F238E27FC236}">
                <a16:creationId xmlns:a16="http://schemas.microsoft.com/office/drawing/2014/main" id="{8587923B-CF01-2D01-7380-A21EEB6B6BE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39809" t="29535" r="42178" b="44057"/>
          <a:stretch/>
        </p:blipFill>
        <p:spPr bwMode="auto">
          <a:xfrm>
            <a:off x="5463446" y="6215328"/>
            <a:ext cx="296888" cy="329178"/>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cxnSp>
        <p:nvCxnSpPr>
          <p:cNvPr id="660" name="直線コネクタ 659">
            <a:extLst>
              <a:ext uri="{FF2B5EF4-FFF2-40B4-BE49-F238E27FC236}">
                <a16:creationId xmlns:a16="http://schemas.microsoft.com/office/drawing/2014/main" id="{73DE5E7F-36AA-BFFE-BB95-22ADF3B2B603}"/>
              </a:ext>
            </a:extLst>
          </p:cNvPr>
          <p:cNvCxnSpPr>
            <a:cxnSpLocks/>
          </p:cNvCxnSpPr>
          <p:nvPr/>
        </p:nvCxnSpPr>
        <p:spPr>
          <a:xfrm flipV="1">
            <a:off x="5502793" y="5587612"/>
            <a:ext cx="0" cy="279882"/>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661" name="図 660">
            <a:extLst>
              <a:ext uri="{FF2B5EF4-FFF2-40B4-BE49-F238E27FC236}">
                <a16:creationId xmlns:a16="http://schemas.microsoft.com/office/drawing/2014/main" id="{24BA9AEA-1EB0-6BCF-982D-E5BD7630F7B8}"/>
              </a:ext>
            </a:extLst>
          </p:cNvPr>
          <p:cNvPicPr>
            <a:picLocks noChangeAspect="1"/>
          </p:cNvPicPr>
          <p:nvPr/>
        </p:nvPicPr>
        <p:blipFill>
          <a:blip r:embed="rId21">
            <a:clrChange>
              <a:clrFrom>
                <a:srgbClr val="FFFFFF"/>
              </a:clrFrom>
              <a:clrTo>
                <a:srgbClr val="FFFFFF">
                  <a:alpha val="0"/>
                </a:srgbClr>
              </a:clrTo>
            </a:clrChange>
          </a:blip>
          <a:stretch>
            <a:fillRect/>
          </a:stretch>
        </p:blipFill>
        <p:spPr>
          <a:xfrm>
            <a:off x="4461792" y="6050675"/>
            <a:ext cx="242692" cy="207495"/>
          </a:xfrm>
          <a:prstGeom prst="rect">
            <a:avLst/>
          </a:prstGeom>
        </p:spPr>
      </p:pic>
      <p:pic>
        <p:nvPicPr>
          <p:cNvPr id="662" name="図 661">
            <a:extLst>
              <a:ext uri="{FF2B5EF4-FFF2-40B4-BE49-F238E27FC236}">
                <a16:creationId xmlns:a16="http://schemas.microsoft.com/office/drawing/2014/main" id="{79243862-5F54-8F34-A8E9-E9918D5EA341}"/>
              </a:ext>
            </a:extLst>
          </p:cNvPr>
          <p:cNvPicPr>
            <a:picLocks noChangeAspect="1"/>
          </p:cNvPicPr>
          <p:nvPr/>
        </p:nvPicPr>
        <p:blipFill>
          <a:blip r:embed="rId21">
            <a:clrChange>
              <a:clrFrom>
                <a:srgbClr val="FFFFFF"/>
              </a:clrFrom>
              <a:clrTo>
                <a:srgbClr val="FFFFFF">
                  <a:alpha val="0"/>
                </a:srgbClr>
              </a:clrTo>
            </a:clrChange>
          </a:blip>
          <a:stretch>
            <a:fillRect/>
          </a:stretch>
        </p:blipFill>
        <p:spPr>
          <a:xfrm>
            <a:off x="4875475" y="6050675"/>
            <a:ext cx="242692" cy="207495"/>
          </a:xfrm>
          <a:prstGeom prst="rect">
            <a:avLst/>
          </a:prstGeom>
        </p:spPr>
      </p:pic>
      <p:pic>
        <p:nvPicPr>
          <p:cNvPr id="663" name="図 662">
            <a:extLst>
              <a:ext uri="{FF2B5EF4-FFF2-40B4-BE49-F238E27FC236}">
                <a16:creationId xmlns:a16="http://schemas.microsoft.com/office/drawing/2014/main" id="{6399D9EB-1EF2-BD51-724C-E0E9E4357594}"/>
              </a:ext>
            </a:extLst>
          </p:cNvPr>
          <p:cNvPicPr>
            <a:picLocks noChangeAspect="1"/>
          </p:cNvPicPr>
          <p:nvPr/>
        </p:nvPicPr>
        <p:blipFill>
          <a:blip r:embed="rId13"/>
          <a:stretch>
            <a:fillRect/>
          </a:stretch>
        </p:blipFill>
        <p:spPr>
          <a:xfrm>
            <a:off x="2025532" y="5819565"/>
            <a:ext cx="470763" cy="299381"/>
          </a:xfrm>
          <a:prstGeom prst="rect">
            <a:avLst/>
          </a:prstGeom>
        </p:spPr>
      </p:pic>
      <p:sp>
        <p:nvSpPr>
          <p:cNvPr id="664" name="正方形/長方形 663">
            <a:extLst>
              <a:ext uri="{FF2B5EF4-FFF2-40B4-BE49-F238E27FC236}">
                <a16:creationId xmlns:a16="http://schemas.microsoft.com/office/drawing/2014/main" id="{47FD3FA6-0249-5F00-8585-57DF8F481892}"/>
              </a:ext>
            </a:extLst>
          </p:cNvPr>
          <p:cNvSpPr/>
          <p:nvPr/>
        </p:nvSpPr>
        <p:spPr>
          <a:xfrm>
            <a:off x="2006274" y="5852551"/>
            <a:ext cx="344364"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打刻</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65" name="直線コネクタ 664">
            <a:extLst>
              <a:ext uri="{FF2B5EF4-FFF2-40B4-BE49-F238E27FC236}">
                <a16:creationId xmlns:a16="http://schemas.microsoft.com/office/drawing/2014/main" id="{121BAA74-A9E1-C1F4-89FA-DAB32BDC888F}"/>
              </a:ext>
            </a:extLst>
          </p:cNvPr>
          <p:cNvCxnSpPr>
            <a:cxnSpLocks/>
          </p:cNvCxnSpPr>
          <p:nvPr/>
        </p:nvCxnSpPr>
        <p:spPr>
          <a:xfrm flipH="1">
            <a:off x="1121104" y="5745956"/>
            <a:ext cx="1106970"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66" name="直線コネクタ 665">
            <a:extLst>
              <a:ext uri="{FF2B5EF4-FFF2-40B4-BE49-F238E27FC236}">
                <a16:creationId xmlns:a16="http://schemas.microsoft.com/office/drawing/2014/main" id="{CE903642-B88D-A507-741D-881A327D6BAB}"/>
              </a:ext>
            </a:extLst>
          </p:cNvPr>
          <p:cNvCxnSpPr>
            <a:cxnSpLocks/>
          </p:cNvCxnSpPr>
          <p:nvPr/>
        </p:nvCxnSpPr>
        <p:spPr>
          <a:xfrm>
            <a:off x="1130405" y="5745956"/>
            <a:ext cx="0" cy="7360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67" name="直線コネクタ 666">
            <a:extLst>
              <a:ext uri="{FF2B5EF4-FFF2-40B4-BE49-F238E27FC236}">
                <a16:creationId xmlns:a16="http://schemas.microsoft.com/office/drawing/2014/main" id="{9A27EFF2-88C6-291D-559A-02BD20F251A3}"/>
              </a:ext>
            </a:extLst>
          </p:cNvPr>
          <p:cNvCxnSpPr>
            <a:cxnSpLocks/>
          </p:cNvCxnSpPr>
          <p:nvPr/>
        </p:nvCxnSpPr>
        <p:spPr>
          <a:xfrm>
            <a:off x="2212148" y="5745956"/>
            <a:ext cx="0" cy="7360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pic>
        <p:nvPicPr>
          <p:cNvPr id="668" name="図 667">
            <a:extLst>
              <a:ext uri="{FF2B5EF4-FFF2-40B4-BE49-F238E27FC236}">
                <a16:creationId xmlns:a16="http://schemas.microsoft.com/office/drawing/2014/main" id="{4047A09E-F15C-F2FD-B44F-FF9A5223DAEA}"/>
              </a:ext>
            </a:extLst>
          </p:cNvPr>
          <p:cNvPicPr>
            <a:picLocks noChangeAspect="1"/>
          </p:cNvPicPr>
          <p:nvPr/>
        </p:nvPicPr>
        <p:blipFill>
          <a:blip r:embed="rId13"/>
          <a:stretch>
            <a:fillRect/>
          </a:stretch>
        </p:blipFill>
        <p:spPr>
          <a:xfrm>
            <a:off x="2105910" y="5956202"/>
            <a:ext cx="470763" cy="299381"/>
          </a:xfrm>
          <a:prstGeom prst="rect">
            <a:avLst/>
          </a:prstGeom>
        </p:spPr>
      </p:pic>
      <p:sp>
        <p:nvSpPr>
          <p:cNvPr id="669" name="正方形/長方形 668">
            <a:extLst>
              <a:ext uri="{FF2B5EF4-FFF2-40B4-BE49-F238E27FC236}">
                <a16:creationId xmlns:a16="http://schemas.microsoft.com/office/drawing/2014/main" id="{3D204B8F-2833-B8B5-6638-2ADC8BAA21D8}"/>
              </a:ext>
            </a:extLst>
          </p:cNvPr>
          <p:cNvSpPr/>
          <p:nvPr/>
        </p:nvSpPr>
        <p:spPr>
          <a:xfrm>
            <a:off x="2086652" y="5989188"/>
            <a:ext cx="344364"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ラジエータ</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70" name="図 669">
            <a:extLst>
              <a:ext uri="{FF2B5EF4-FFF2-40B4-BE49-F238E27FC236}">
                <a16:creationId xmlns:a16="http://schemas.microsoft.com/office/drawing/2014/main" id="{BC885746-97C6-B668-2917-24527E8F30A9}"/>
              </a:ext>
            </a:extLst>
          </p:cNvPr>
          <p:cNvPicPr>
            <a:picLocks noChangeAspect="1"/>
          </p:cNvPicPr>
          <p:nvPr/>
        </p:nvPicPr>
        <p:blipFill>
          <a:blip r:embed="rId13"/>
          <a:stretch>
            <a:fillRect/>
          </a:stretch>
        </p:blipFill>
        <p:spPr>
          <a:xfrm>
            <a:off x="2173292" y="6117179"/>
            <a:ext cx="470763" cy="299381"/>
          </a:xfrm>
          <a:prstGeom prst="rect">
            <a:avLst/>
          </a:prstGeom>
        </p:spPr>
      </p:pic>
      <p:sp>
        <p:nvSpPr>
          <p:cNvPr id="671" name="正方形/長方形 670">
            <a:extLst>
              <a:ext uri="{FF2B5EF4-FFF2-40B4-BE49-F238E27FC236}">
                <a16:creationId xmlns:a16="http://schemas.microsoft.com/office/drawing/2014/main" id="{D7E98AF3-8EAD-EBB8-9BE7-F0DAF75E7D9A}"/>
              </a:ext>
            </a:extLst>
          </p:cNvPr>
          <p:cNvSpPr/>
          <p:nvPr/>
        </p:nvSpPr>
        <p:spPr>
          <a:xfrm>
            <a:off x="2154034" y="6150166"/>
            <a:ext cx="344364"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x</a:t>
            </a: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ｘｘ</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672" name="直方体 671">
            <a:extLst>
              <a:ext uri="{FF2B5EF4-FFF2-40B4-BE49-F238E27FC236}">
                <a16:creationId xmlns:a16="http://schemas.microsoft.com/office/drawing/2014/main" id="{80EDCFA2-0EBB-2792-92D5-18A563DE5696}"/>
              </a:ext>
            </a:extLst>
          </p:cNvPr>
          <p:cNvSpPr/>
          <p:nvPr/>
        </p:nvSpPr>
        <p:spPr>
          <a:xfrm>
            <a:off x="838009" y="6387888"/>
            <a:ext cx="554135" cy="54273"/>
          </a:xfrm>
          <a:prstGeom prst="cube">
            <a:avLst>
              <a:gd name="adj" fmla="val 39148"/>
            </a:avLst>
          </a:prstGeom>
          <a:solidFill>
            <a:schemeClr val="accent5">
              <a:lumMod val="20000"/>
              <a:lumOff val="8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Meiryo UI"/>
              <a:ea typeface="Meiryo UI"/>
              <a:cs typeface="+mn-cs"/>
            </a:endParaRPr>
          </a:p>
        </p:txBody>
      </p:sp>
      <p:pic>
        <p:nvPicPr>
          <p:cNvPr id="673" name="Picture 405">
            <a:extLst>
              <a:ext uri="{FF2B5EF4-FFF2-40B4-BE49-F238E27FC236}">
                <a16:creationId xmlns:a16="http://schemas.microsoft.com/office/drawing/2014/main" id="{9594014F-6674-D5B6-4CB8-43911539E895}"/>
              </a:ext>
            </a:extLst>
          </p:cNvPr>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9580" y="6302295"/>
            <a:ext cx="168215" cy="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4" name="Picture 405">
            <a:extLst>
              <a:ext uri="{FF2B5EF4-FFF2-40B4-BE49-F238E27FC236}">
                <a16:creationId xmlns:a16="http://schemas.microsoft.com/office/drawing/2014/main" id="{1E7DE7F0-77B4-69EA-C611-1E3D8F234C44}"/>
              </a:ext>
            </a:extLst>
          </p:cNvPr>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9350" y="6302295"/>
            <a:ext cx="168215" cy="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 name="Picture 405">
            <a:extLst>
              <a:ext uri="{FF2B5EF4-FFF2-40B4-BE49-F238E27FC236}">
                <a16:creationId xmlns:a16="http://schemas.microsoft.com/office/drawing/2014/main" id="{4CBBF461-0295-C4D6-F1C5-D72BFC136F46}"/>
              </a:ext>
            </a:extLst>
          </p:cNvPr>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4890" y="6302295"/>
            <a:ext cx="168215" cy="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76" name="直線コネクタ 675">
            <a:extLst>
              <a:ext uri="{FF2B5EF4-FFF2-40B4-BE49-F238E27FC236}">
                <a16:creationId xmlns:a16="http://schemas.microsoft.com/office/drawing/2014/main" id="{43D100D1-45E2-8F97-2F4C-430F1DDC621C}"/>
              </a:ext>
            </a:extLst>
          </p:cNvPr>
          <p:cNvCxnSpPr>
            <a:cxnSpLocks/>
          </p:cNvCxnSpPr>
          <p:nvPr/>
        </p:nvCxnSpPr>
        <p:spPr>
          <a:xfrm>
            <a:off x="1130405" y="6138261"/>
            <a:ext cx="0" cy="124734"/>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77" name="直線コネクタ 676">
            <a:extLst>
              <a:ext uri="{FF2B5EF4-FFF2-40B4-BE49-F238E27FC236}">
                <a16:creationId xmlns:a16="http://schemas.microsoft.com/office/drawing/2014/main" id="{078D8D4B-EF00-A1CB-A662-929A3D3702BC}"/>
              </a:ext>
            </a:extLst>
          </p:cNvPr>
          <p:cNvCxnSpPr>
            <a:cxnSpLocks/>
          </p:cNvCxnSpPr>
          <p:nvPr/>
        </p:nvCxnSpPr>
        <p:spPr>
          <a:xfrm>
            <a:off x="1703465" y="6138261"/>
            <a:ext cx="0" cy="124734"/>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pic>
        <p:nvPicPr>
          <p:cNvPr id="678" name="図 677">
            <a:extLst>
              <a:ext uri="{FF2B5EF4-FFF2-40B4-BE49-F238E27FC236}">
                <a16:creationId xmlns:a16="http://schemas.microsoft.com/office/drawing/2014/main" id="{2D77E0DC-C06C-1956-C178-1E17FCDEFBB5}"/>
              </a:ext>
            </a:extLst>
          </p:cNvPr>
          <p:cNvPicPr>
            <a:picLocks noChangeAspect="1"/>
          </p:cNvPicPr>
          <p:nvPr/>
        </p:nvPicPr>
        <p:blipFill>
          <a:blip r:embed="rId23">
            <a:clrChange>
              <a:clrFrom>
                <a:srgbClr val="FFFFFF"/>
              </a:clrFrom>
              <a:clrTo>
                <a:srgbClr val="FFFFFF">
                  <a:alpha val="0"/>
                </a:srgbClr>
              </a:clrTo>
            </a:clrChange>
          </a:blip>
          <a:stretch>
            <a:fillRect/>
          </a:stretch>
        </p:blipFill>
        <p:spPr>
          <a:xfrm>
            <a:off x="1511487" y="6242843"/>
            <a:ext cx="384291" cy="335987"/>
          </a:xfrm>
          <a:prstGeom prst="rect">
            <a:avLst/>
          </a:prstGeom>
        </p:spPr>
      </p:pic>
      <p:grpSp>
        <p:nvGrpSpPr>
          <p:cNvPr id="680" name="グループ化 679">
            <a:extLst>
              <a:ext uri="{FF2B5EF4-FFF2-40B4-BE49-F238E27FC236}">
                <a16:creationId xmlns:a16="http://schemas.microsoft.com/office/drawing/2014/main" id="{67729063-1135-F8ED-27FA-81439FE9586E}"/>
              </a:ext>
            </a:extLst>
          </p:cNvPr>
          <p:cNvGrpSpPr/>
          <p:nvPr/>
        </p:nvGrpSpPr>
        <p:grpSpPr>
          <a:xfrm>
            <a:off x="1364694" y="5202221"/>
            <a:ext cx="574005" cy="385895"/>
            <a:chOff x="927831" y="4957511"/>
            <a:chExt cx="536158" cy="357439"/>
          </a:xfrm>
        </p:grpSpPr>
        <p:pic>
          <p:nvPicPr>
            <p:cNvPr id="681" name="図 680">
              <a:extLst>
                <a:ext uri="{FF2B5EF4-FFF2-40B4-BE49-F238E27FC236}">
                  <a16:creationId xmlns:a16="http://schemas.microsoft.com/office/drawing/2014/main" id="{53EB9102-8640-84ED-582A-75CB90DEF3F3}"/>
                </a:ext>
              </a:extLst>
            </p:cNvPr>
            <p:cNvPicPr>
              <a:picLocks noChangeAspect="1"/>
            </p:cNvPicPr>
            <p:nvPr/>
          </p:nvPicPr>
          <p:blipFill>
            <a:blip r:embed="rId14"/>
            <a:stretch>
              <a:fillRect/>
            </a:stretch>
          </p:blipFill>
          <p:spPr>
            <a:xfrm>
              <a:off x="927831" y="4957511"/>
              <a:ext cx="536158" cy="357439"/>
            </a:xfrm>
            <a:prstGeom prst="rect">
              <a:avLst/>
            </a:prstGeom>
          </p:spPr>
        </p:pic>
        <p:sp>
          <p:nvSpPr>
            <p:cNvPr id="682" name="正方形/長方形 681">
              <a:extLst>
                <a:ext uri="{FF2B5EF4-FFF2-40B4-BE49-F238E27FC236}">
                  <a16:creationId xmlns:a16="http://schemas.microsoft.com/office/drawing/2014/main" id="{F0D83FF3-48D5-3D77-C222-B42FBD942738}"/>
                </a:ext>
              </a:extLst>
            </p:cNvPr>
            <p:cNvSpPr/>
            <p:nvPr/>
          </p:nvSpPr>
          <p:spPr>
            <a:xfrm>
              <a:off x="1005283" y="4989205"/>
              <a:ext cx="414611" cy="11184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AF</a:t>
              </a:r>
            </a:p>
          </p:txBody>
        </p:sp>
      </p:grpSp>
      <p:cxnSp>
        <p:nvCxnSpPr>
          <p:cNvPr id="686" name="直線コネクタ 685">
            <a:extLst>
              <a:ext uri="{FF2B5EF4-FFF2-40B4-BE49-F238E27FC236}">
                <a16:creationId xmlns:a16="http://schemas.microsoft.com/office/drawing/2014/main" id="{070C48D3-5ADD-395A-C0B4-751F99F5BDAA}"/>
              </a:ext>
            </a:extLst>
          </p:cNvPr>
          <p:cNvCxnSpPr>
            <a:cxnSpLocks/>
          </p:cNvCxnSpPr>
          <p:nvPr/>
        </p:nvCxnSpPr>
        <p:spPr>
          <a:xfrm flipV="1">
            <a:off x="6462066" y="5587612"/>
            <a:ext cx="0" cy="136335"/>
          </a:xfrm>
          <a:prstGeom prst="line">
            <a:avLst/>
          </a:prstGeom>
          <a:ln w="25400">
            <a:solidFill>
              <a:schemeClr val="accent4">
                <a:lumMod val="75000"/>
              </a:schemeClr>
            </a:solidFill>
            <a:headEnd type="arrow" w="sm" len="sm"/>
            <a:tailEnd type="none"/>
          </a:ln>
        </p:spPr>
        <p:style>
          <a:lnRef idx="1">
            <a:schemeClr val="accent1"/>
          </a:lnRef>
          <a:fillRef idx="0">
            <a:schemeClr val="accent1"/>
          </a:fillRef>
          <a:effectRef idx="0">
            <a:schemeClr val="accent1"/>
          </a:effectRef>
          <a:fontRef idx="minor">
            <a:schemeClr val="tx1"/>
          </a:fontRef>
        </p:style>
      </p:cxnSp>
      <p:cxnSp>
        <p:nvCxnSpPr>
          <p:cNvPr id="690" name="直線コネクタ 689">
            <a:extLst>
              <a:ext uri="{FF2B5EF4-FFF2-40B4-BE49-F238E27FC236}">
                <a16:creationId xmlns:a16="http://schemas.microsoft.com/office/drawing/2014/main" id="{8D548236-1408-D9E2-F613-3CDAA980D1D2}"/>
              </a:ext>
            </a:extLst>
          </p:cNvPr>
          <p:cNvCxnSpPr/>
          <p:nvPr/>
        </p:nvCxnSpPr>
        <p:spPr>
          <a:xfrm>
            <a:off x="3760265" y="5463831"/>
            <a:ext cx="2520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1" name="直線コネクタ 690">
            <a:extLst>
              <a:ext uri="{FF2B5EF4-FFF2-40B4-BE49-F238E27FC236}">
                <a16:creationId xmlns:a16="http://schemas.microsoft.com/office/drawing/2014/main" id="{38507DF8-3633-8EC6-ED30-19DB4040172F}"/>
              </a:ext>
            </a:extLst>
          </p:cNvPr>
          <p:cNvCxnSpPr/>
          <p:nvPr/>
        </p:nvCxnSpPr>
        <p:spPr>
          <a:xfrm>
            <a:off x="5296900" y="5462690"/>
            <a:ext cx="2520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2" name="直線コネクタ 691">
            <a:extLst>
              <a:ext uri="{FF2B5EF4-FFF2-40B4-BE49-F238E27FC236}">
                <a16:creationId xmlns:a16="http://schemas.microsoft.com/office/drawing/2014/main" id="{A2CF9453-AC24-5E7E-7E79-9CCADACEB5F5}"/>
              </a:ext>
            </a:extLst>
          </p:cNvPr>
          <p:cNvCxnSpPr/>
          <p:nvPr/>
        </p:nvCxnSpPr>
        <p:spPr>
          <a:xfrm>
            <a:off x="6252075" y="5468900"/>
            <a:ext cx="2520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3" name="正方形/長方形 692">
            <a:extLst>
              <a:ext uri="{FF2B5EF4-FFF2-40B4-BE49-F238E27FC236}">
                <a16:creationId xmlns:a16="http://schemas.microsoft.com/office/drawing/2014/main" id="{CC20EA8E-46E0-0D50-20C3-B95248C425BE}"/>
              </a:ext>
            </a:extLst>
          </p:cNvPr>
          <p:cNvSpPr/>
          <p:nvPr/>
        </p:nvSpPr>
        <p:spPr>
          <a:xfrm>
            <a:off x="8973393" y="5596062"/>
            <a:ext cx="462410" cy="23725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機種切替</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看板発行</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98" name="グラフィックス 697" descr="プリンター 単色塗りつぶし">
            <a:extLst>
              <a:ext uri="{FF2B5EF4-FFF2-40B4-BE49-F238E27FC236}">
                <a16:creationId xmlns:a16="http://schemas.microsoft.com/office/drawing/2014/main" id="{63D22353-688D-2410-2A9A-CE4A853E1C33}"/>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052395" y="5198704"/>
            <a:ext cx="329949" cy="332730"/>
          </a:xfrm>
          <a:prstGeom prst="rect">
            <a:avLst/>
          </a:prstGeom>
        </p:spPr>
      </p:pic>
      <p:sp>
        <p:nvSpPr>
          <p:cNvPr id="701" name="正方形/長方形 700">
            <a:extLst>
              <a:ext uri="{FF2B5EF4-FFF2-40B4-BE49-F238E27FC236}">
                <a16:creationId xmlns:a16="http://schemas.microsoft.com/office/drawing/2014/main" id="{DFF8ED5C-2905-0B1D-1A7F-3489936BC5A0}"/>
              </a:ext>
            </a:extLst>
          </p:cNvPr>
          <p:cNvSpPr/>
          <p:nvPr/>
        </p:nvSpPr>
        <p:spPr>
          <a:xfrm>
            <a:off x="798843" y="5474804"/>
            <a:ext cx="526757" cy="10849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GOT</a:t>
            </a:r>
          </a:p>
        </p:txBody>
      </p:sp>
      <p:cxnSp>
        <p:nvCxnSpPr>
          <p:cNvPr id="702" name="直線コネクタ 701">
            <a:extLst>
              <a:ext uri="{FF2B5EF4-FFF2-40B4-BE49-F238E27FC236}">
                <a16:creationId xmlns:a16="http://schemas.microsoft.com/office/drawing/2014/main" id="{5DAA037A-78CC-D920-CD0A-26B9439B04DF}"/>
              </a:ext>
            </a:extLst>
          </p:cNvPr>
          <p:cNvCxnSpPr>
            <a:cxnSpLocks/>
          </p:cNvCxnSpPr>
          <p:nvPr/>
        </p:nvCxnSpPr>
        <p:spPr>
          <a:xfrm flipV="1">
            <a:off x="3878154" y="5558861"/>
            <a:ext cx="0" cy="7929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703" name="正方形/長方形 702">
            <a:extLst>
              <a:ext uri="{FF2B5EF4-FFF2-40B4-BE49-F238E27FC236}">
                <a16:creationId xmlns:a16="http://schemas.microsoft.com/office/drawing/2014/main" id="{EB5929F8-4409-948E-562A-A52A5B747114}"/>
              </a:ext>
            </a:extLst>
          </p:cNvPr>
          <p:cNvSpPr/>
          <p:nvPr/>
        </p:nvSpPr>
        <p:spPr>
          <a:xfrm>
            <a:off x="4431649" y="5778221"/>
            <a:ext cx="408486" cy="10849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6GHz</a:t>
            </a:r>
            <a:endParaRPr kumimoji="1" lang="en-US" altLang="ja-JP" sz="3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704" name="グラフィックス 703" descr="タブレット 単色塗りつぶし">
            <a:extLst>
              <a:ext uri="{FF2B5EF4-FFF2-40B4-BE49-F238E27FC236}">
                <a16:creationId xmlns:a16="http://schemas.microsoft.com/office/drawing/2014/main" id="{3FCCB0D6-ED3D-DC4A-8B2F-F6F1B5452E40}"/>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rot="16200000">
            <a:off x="9058233" y="4899709"/>
            <a:ext cx="245590" cy="243943"/>
          </a:xfrm>
          <a:prstGeom prst="rect">
            <a:avLst/>
          </a:prstGeom>
        </p:spPr>
      </p:pic>
      <p:pic>
        <p:nvPicPr>
          <p:cNvPr id="705" name="図 704">
            <a:extLst>
              <a:ext uri="{FF2B5EF4-FFF2-40B4-BE49-F238E27FC236}">
                <a16:creationId xmlns:a16="http://schemas.microsoft.com/office/drawing/2014/main" id="{C09BC070-54A2-2AD0-F06B-D439FA83D9F4}"/>
              </a:ext>
            </a:extLst>
          </p:cNvPr>
          <p:cNvPicPr>
            <a:picLocks noChangeAspect="1"/>
          </p:cNvPicPr>
          <p:nvPr/>
        </p:nvPicPr>
        <p:blipFill>
          <a:blip r:embed="rId28">
            <a:clrChange>
              <a:clrFrom>
                <a:srgbClr val="FFFFFF"/>
              </a:clrFrom>
              <a:clrTo>
                <a:srgbClr val="FFFFFF">
                  <a:alpha val="0"/>
                </a:srgbClr>
              </a:clrTo>
            </a:clrChange>
          </a:blip>
          <a:stretch>
            <a:fillRect/>
          </a:stretch>
        </p:blipFill>
        <p:spPr>
          <a:xfrm flipH="1">
            <a:off x="11607727" y="1662840"/>
            <a:ext cx="242784" cy="182191"/>
          </a:xfrm>
          <a:prstGeom prst="rect">
            <a:avLst/>
          </a:prstGeom>
        </p:spPr>
      </p:pic>
      <p:cxnSp>
        <p:nvCxnSpPr>
          <p:cNvPr id="708" name="直線コネクタ 707">
            <a:extLst>
              <a:ext uri="{FF2B5EF4-FFF2-40B4-BE49-F238E27FC236}">
                <a16:creationId xmlns:a16="http://schemas.microsoft.com/office/drawing/2014/main" id="{3F528FC1-772E-4010-9C3A-E688421428A3}"/>
              </a:ext>
            </a:extLst>
          </p:cNvPr>
          <p:cNvCxnSpPr>
            <a:cxnSpLocks/>
          </p:cNvCxnSpPr>
          <p:nvPr/>
        </p:nvCxnSpPr>
        <p:spPr>
          <a:xfrm flipH="1">
            <a:off x="4934668" y="5982241"/>
            <a:ext cx="167250" cy="0"/>
          </a:xfrm>
          <a:prstGeom prst="line">
            <a:avLst/>
          </a:prstGeom>
          <a:ln w="254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709" name="グラフィックス 708" descr="Wi-Fi 枠線">
            <a:extLst>
              <a:ext uri="{FF2B5EF4-FFF2-40B4-BE49-F238E27FC236}">
                <a16:creationId xmlns:a16="http://schemas.microsoft.com/office/drawing/2014/main" id="{58966B64-80EF-1F92-50C3-F409E12B108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582646" y="5848560"/>
            <a:ext cx="296133" cy="298629"/>
          </a:xfrm>
          <a:prstGeom prst="rect">
            <a:avLst/>
          </a:prstGeom>
        </p:spPr>
      </p:pic>
      <p:cxnSp>
        <p:nvCxnSpPr>
          <p:cNvPr id="710" name="直線コネクタ 709">
            <a:extLst>
              <a:ext uri="{FF2B5EF4-FFF2-40B4-BE49-F238E27FC236}">
                <a16:creationId xmlns:a16="http://schemas.microsoft.com/office/drawing/2014/main" id="{C14CF82A-9910-18A7-AD90-CED146F83E36}"/>
              </a:ext>
            </a:extLst>
          </p:cNvPr>
          <p:cNvCxnSpPr>
            <a:cxnSpLocks/>
          </p:cNvCxnSpPr>
          <p:nvPr/>
        </p:nvCxnSpPr>
        <p:spPr>
          <a:xfrm flipV="1">
            <a:off x="6268172" y="5752290"/>
            <a:ext cx="0" cy="116358"/>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1" name="直線コネクタ 710">
            <a:extLst>
              <a:ext uri="{FF2B5EF4-FFF2-40B4-BE49-F238E27FC236}">
                <a16:creationId xmlns:a16="http://schemas.microsoft.com/office/drawing/2014/main" id="{19433C82-7E71-4DA5-0EC3-FFEBA5B87ADB}"/>
              </a:ext>
            </a:extLst>
          </p:cNvPr>
          <p:cNvCxnSpPr>
            <a:cxnSpLocks/>
          </p:cNvCxnSpPr>
          <p:nvPr/>
        </p:nvCxnSpPr>
        <p:spPr>
          <a:xfrm flipH="1">
            <a:off x="6415396" y="5982241"/>
            <a:ext cx="167250" cy="0"/>
          </a:xfrm>
          <a:prstGeom prst="line">
            <a:avLst/>
          </a:prstGeom>
          <a:ln w="254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713" name="図 712">
            <a:extLst>
              <a:ext uri="{FF2B5EF4-FFF2-40B4-BE49-F238E27FC236}">
                <a16:creationId xmlns:a16="http://schemas.microsoft.com/office/drawing/2014/main" id="{63FFAC7B-ADB3-FE6D-CC92-0C7C51D3E01E}"/>
              </a:ext>
            </a:extLst>
          </p:cNvPr>
          <p:cNvPicPr>
            <a:picLocks noChangeAspect="1"/>
          </p:cNvPicPr>
          <p:nvPr/>
        </p:nvPicPr>
        <p:blipFill>
          <a:blip r:embed="rId19">
            <a:clrChange>
              <a:clrFrom>
                <a:srgbClr val="FFFFFF"/>
              </a:clrFrom>
              <a:clrTo>
                <a:srgbClr val="FFFFFF">
                  <a:alpha val="0"/>
                </a:srgbClr>
              </a:clrTo>
            </a:clrChange>
          </a:blip>
          <a:stretch>
            <a:fillRect/>
          </a:stretch>
        </p:blipFill>
        <p:spPr>
          <a:xfrm>
            <a:off x="6620705" y="6055440"/>
            <a:ext cx="168860" cy="330973"/>
          </a:xfrm>
          <a:prstGeom prst="rect">
            <a:avLst/>
          </a:prstGeom>
        </p:spPr>
      </p:pic>
      <p:pic>
        <p:nvPicPr>
          <p:cNvPr id="714" name="グラフィックス 713" descr="Wi-Fi 枠線">
            <a:extLst>
              <a:ext uri="{FF2B5EF4-FFF2-40B4-BE49-F238E27FC236}">
                <a16:creationId xmlns:a16="http://schemas.microsoft.com/office/drawing/2014/main" id="{6DA05F9B-9227-E7B7-BF4E-669E7829EB4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990831" y="5848560"/>
            <a:ext cx="296133" cy="298629"/>
          </a:xfrm>
          <a:prstGeom prst="rect">
            <a:avLst/>
          </a:prstGeom>
        </p:spPr>
      </p:pic>
      <p:pic>
        <p:nvPicPr>
          <p:cNvPr id="715" name="図 714">
            <a:extLst>
              <a:ext uri="{FF2B5EF4-FFF2-40B4-BE49-F238E27FC236}">
                <a16:creationId xmlns:a16="http://schemas.microsoft.com/office/drawing/2014/main" id="{EB5ED697-6E10-A08B-60F0-84A2872A6E53}"/>
              </a:ext>
            </a:extLst>
          </p:cNvPr>
          <p:cNvPicPr>
            <a:picLocks noChangeAspect="1"/>
          </p:cNvPicPr>
          <p:nvPr/>
        </p:nvPicPr>
        <p:blipFill>
          <a:blip r:embed="rId19">
            <a:clrChange>
              <a:clrFrom>
                <a:srgbClr val="FFFFFF"/>
              </a:clrFrom>
              <a:clrTo>
                <a:srgbClr val="FFFFFF">
                  <a:alpha val="0"/>
                </a:srgbClr>
              </a:clrTo>
            </a:clrChange>
          </a:blip>
          <a:stretch>
            <a:fillRect/>
          </a:stretch>
        </p:blipFill>
        <p:spPr>
          <a:xfrm>
            <a:off x="7028889" y="6055440"/>
            <a:ext cx="168860" cy="330973"/>
          </a:xfrm>
          <a:prstGeom prst="rect">
            <a:avLst/>
          </a:prstGeom>
        </p:spPr>
      </p:pic>
      <p:pic>
        <p:nvPicPr>
          <p:cNvPr id="716" name="図 715">
            <a:extLst>
              <a:ext uri="{FF2B5EF4-FFF2-40B4-BE49-F238E27FC236}">
                <a16:creationId xmlns:a16="http://schemas.microsoft.com/office/drawing/2014/main" id="{EDEE0E0C-777E-1C2F-4699-37C369A5B10A}"/>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6154151" y="5913076"/>
            <a:ext cx="203055" cy="156248"/>
          </a:xfrm>
          <a:prstGeom prst="rect">
            <a:avLst/>
          </a:prstGeom>
        </p:spPr>
      </p:pic>
      <p:pic>
        <p:nvPicPr>
          <p:cNvPr id="717" name="図 716">
            <a:extLst>
              <a:ext uri="{FF2B5EF4-FFF2-40B4-BE49-F238E27FC236}">
                <a16:creationId xmlns:a16="http://schemas.microsoft.com/office/drawing/2014/main" id="{2B5D20C5-1981-7834-47C0-56ECE18704AF}"/>
              </a:ext>
            </a:extLst>
          </p:cNvPr>
          <p:cNvPicPr>
            <a:picLocks noChangeAspect="1"/>
          </p:cNvPicPr>
          <p:nvPr/>
        </p:nvPicPr>
        <p:blipFill>
          <a:blip r:embed="rId21">
            <a:clrChange>
              <a:clrFrom>
                <a:srgbClr val="FFFFFF"/>
              </a:clrFrom>
              <a:clrTo>
                <a:srgbClr val="FFFFFF">
                  <a:alpha val="0"/>
                </a:srgbClr>
              </a:clrTo>
            </a:clrChange>
          </a:blip>
          <a:stretch>
            <a:fillRect/>
          </a:stretch>
        </p:blipFill>
        <p:spPr>
          <a:xfrm>
            <a:off x="6378095" y="6050675"/>
            <a:ext cx="242692" cy="207495"/>
          </a:xfrm>
          <a:prstGeom prst="rect">
            <a:avLst/>
          </a:prstGeom>
        </p:spPr>
      </p:pic>
      <p:pic>
        <p:nvPicPr>
          <p:cNvPr id="718" name="図 717">
            <a:extLst>
              <a:ext uri="{FF2B5EF4-FFF2-40B4-BE49-F238E27FC236}">
                <a16:creationId xmlns:a16="http://schemas.microsoft.com/office/drawing/2014/main" id="{E48DA239-3933-D12A-3ED0-3CBA27893412}"/>
              </a:ext>
            </a:extLst>
          </p:cNvPr>
          <p:cNvPicPr>
            <a:picLocks noChangeAspect="1"/>
          </p:cNvPicPr>
          <p:nvPr/>
        </p:nvPicPr>
        <p:blipFill>
          <a:blip r:embed="rId21">
            <a:clrChange>
              <a:clrFrom>
                <a:srgbClr val="FFFFFF"/>
              </a:clrFrom>
              <a:clrTo>
                <a:srgbClr val="FFFFFF">
                  <a:alpha val="0"/>
                </a:srgbClr>
              </a:clrTo>
            </a:clrChange>
          </a:blip>
          <a:stretch>
            <a:fillRect/>
          </a:stretch>
        </p:blipFill>
        <p:spPr>
          <a:xfrm>
            <a:off x="6791778" y="6050675"/>
            <a:ext cx="242692" cy="207495"/>
          </a:xfrm>
          <a:prstGeom prst="rect">
            <a:avLst/>
          </a:prstGeom>
        </p:spPr>
      </p:pic>
      <p:sp>
        <p:nvSpPr>
          <p:cNvPr id="719" name="正方形/長方形 718">
            <a:extLst>
              <a:ext uri="{FF2B5EF4-FFF2-40B4-BE49-F238E27FC236}">
                <a16:creationId xmlns:a16="http://schemas.microsoft.com/office/drawing/2014/main" id="{735D2CF9-CEE8-7EDA-CF02-8B9701D79B0E}"/>
              </a:ext>
            </a:extLst>
          </p:cNvPr>
          <p:cNvSpPr/>
          <p:nvPr/>
        </p:nvSpPr>
        <p:spPr>
          <a:xfrm>
            <a:off x="6347952" y="5778221"/>
            <a:ext cx="408486" cy="10849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6GHz</a:t>
            </a:r>
            <a:endParaRPr kumimoji="1" lang="en-US" altLang="ja-JP" sz="3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21" name="直線コネクタ 720">
            <a:extLst>
              <a:ext uri="{FF2B5EF4-FFF2-40B4-BE49-F238E27FC236}">
                <a16:creationId xmlns:a16="http://schemas.microsoft.com/office/drawing/2014/main" id="{A7672077-BE53-407E-08A7-CB2BA618CCCE}"/>
              </a:ext>
            </a:extLst>
          </p:cNvPr>
          <p:cNvCxnSpPr>
            <a:cxnSpLocks/>
          </p:cNvCxnSpPr>
          <p:nvPr/>
        </p:nvCxnSpPr>
        <p:spPr>
          <a:xfrm flipH="1">
            <a:off x="7072528" y="5982241"/>
            <a:ext cx="167250" cy="0"/>
          </a:xfrm>
          <a:prstGeom prst="line">
            <a:avLst/>
          </a:prstGeom>
          <a:ln w="254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2" name="直線コネクタ 721">
            <a:extLst>
              <a:ext uri="{FF2B5EF4-FFF2-40B4-BE49-F238E27FC236}">
                <a16:creationId xmlns:a16="http://schemas.microsoft.com/office/drawing/2014/main" id="{08DAFF2E-1105-06FF-56EC-A0E2A7F81E03}"/>
              </a:ext>
            </a:extLst>
          </p:cNvPr>
          <p:cNvCxnSpPr>
            <a:cxnSpLocks/>
            <a:stCxn id="704" idx="0"/>
          </p:cNvCxnSpPr>
          <p:nvPr/>
        </p:nvCxnSpPr>
        <p:spPr>
          <a:xfrm flipH="1">
            <a:off x="4009949" y="5021681"/>
            <a:ext cx="5049108" cy="8032"/>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6" name="直線コネクタ 725">
            <a:extLst>
              <a:ext uri="{FF2B5EF4-FFF2-40B4-BE49-F238E27FC236}">
                <a16:creationId xmlns:a16="http://schemas.microsoft.com/office/drawing/2014/main" id="{593B6253-9F8E-06F7-0F99-51D3A50EA527}"/>
              </a:ext>
            </a:extLst>
          </p:cNvPr>
          <p:cNvCxnSpPr>
            <a:cxnSpLocks/>
          </p:cNvCxnSpPr>
          <p:nvPr/>
        </p:nvCxnSpPr>
        <p:spPr>
          <a:xfrm flipV="1">
            <a:off x="4012920"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7" name="直線コネクタ 726">
            <a:extLst>
              <a:ext uri="{FF2B5EF4-FFF2-40B4-BE49-F238E27FC236}">
                <a16:creationId xmlns:a16="http://schemas.microsoft.com/office/drawing/2014/main" id="{CC44030A-F561-3420-8E84-18EEC3298938}"/>
              </a:ext>
            </a:extLst>
          </p:cNvPr>
          <p:cNvCxnSpPr>
            <a:cxnSpLocks/>
          </p:cNvCxnSpPr>
          <p:nvPr/>
        </p:nvCxnSpPr>
        <p:spPr>
          <a:xfrm>
            <a:off x="2973124" y="5144476"/>
            <a:ext cx="0" cy="1389162"/>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28" name="正方形/長方形 727">
            <a:extLst>
              <a:ext uri="{FF2B5EF4-FFF2-40B4-BE49-F238E27FC236}">
                <a16:creationId xmlns:a16="http://schemas.microsoft.com/office/drawing/2014/main" id="{45E4C130-B052-A20D-FDFA-A90F07917F94}"/>
              </a:ext>
            </a:extLst>
          </p:cNvPr>
          <p:cNvSpPr/>
          <p:nvPr/>
        </p:nvSpPr>
        <p:spPr>
          <a:xfrm>
            <a:off x="9975752" y="4240698"/>
            <a:ext cx="491813"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FAPC</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29" name="直線コネクタ 728">
            <a:extLst>
              <a:ext uri="{FF2B5EF4-FFF2-40B4-BE49-F238E27FC236}">
                <a16:creationId xmlns:a16="http://schemas.microsoft.com/office/drawing/2014/main" id="{430E06BC-4787-52BA-80D3-784856AC4FAD}"/>
              </a:ext>
            </a:extLst>
          </p:cNvPr>
          <p:cNvCxnSpPr>
            <a:cxnSpLocks/>
          </p:cNvCxnSpPr>
          <p:nvPr/>
        </p:nvCxnSpPr>
        <p:spPr>
          <a:xfrm>
            <a:off x="9833203" y="3931626"/>
            <a:ext cx="0" cy="319381"/>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730" name="図 729" descr="ロゴ&#10;&#10;低い精度で自動的に生成された説明">
            <a:extLst>
              <a:ext uri="{FF2B5EF4-FFF2-40B4-BE49-F238E27FC236}">
                <a16:creationId xmlns:a16="http://schemas.microsoft.com/office/drawing/2014/main" id="{A4F50836-2919-ADD8-C5AF-C527F6297A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4565522" y="4643275"/>
            <a:ext cx="203188" cy="202368"/>
          </a:xfrm>
          <a:prstGeom prst="rect">
            <a:avLst/>
          </a:prstGeom>
        </p:spPr>
      </p:pic>
      <p:cxnSp>
        <p:nvCxnSpPr>
          <p:cNvPr id="732" name="直線コネクタ 731">
            <a:extLst>
              <a:ext uri="{FF2B5EF4-FFF2-40B4-BE49-F238E27FC236}">
                <a16:creationId xmlns:a16="http://schemas.microsoft.com/office/drawing/2014/main" id="{16F28918-FD49-CDA0-5790-529358576907}"/>
              </a:ext>
            </a:extLst>
          </p:cNvPr>
          <p:cNvCxnSpPr>
            <a:cxnSpLocks/>
          </p:cNvCxnSpPr>
          <p:nvPr/>
        </p:nvCxnSpPr>
        <p:spPr>
          <a:xfrm flipV="1">
            <a:off x="5410037" y="5558861"/>
            <a:ext cx="0" cy="7929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33" name="直線コネクタ 732">
            <a:extLst>
              <a:ext uri="{FF2B5EF4-FFF2-40B4-BE49-F238E27FC236}">
                <a16:creationId xmlns:a16="http://schemas.microsoft.com/office/drawing/2014/main" id="{D9072645-E865-F2E3-871E-5E21AEDFB1FF}"/>
              </a:ext>
            </a:extLst>
          </p:cNvPr>
          <p:cNvCxnSpPr>
            <a:cxnSpLocks/>
          </p:cNvCxnSpPr>
          <p:nvPr/>
        </p:nvCxnSpPr>
        <p:spPr>
          <a:xfrm flipV="1">
            <a:off x="6357917" y="5558861"/>
            <a:ext cx="0" cy="7929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34" name="直線コネクタ 733">
            <a:extLst>
              <a:ext uri="{FF2B5EF4-FFF2-40B4-BE49-F238E27FC236}">
                <a16:creationId xmlns:a16="http://schemas.microsoft.com/office/drawing/2014/main" id="{3B9339CD-D899-5AAC-B360-D355A23C17DF}"/>
              </a:ext>
            </a:extLst>
          </p:cNvPr>
          <p:cNvCxnSpPr>
            <a:cxnSpLocks/>
          </p:cNvCxnSpPr>
          <p:nvPr/>
        </p:nvCxnSpPr>
        <p:spPr>
          <a:xfrm flipH="1">
            <a:off x="1700382" y="5638158"/>
            <a:ext cx="5554108"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36" name="直線コネクタ 735">
            <a:extLst>
              <a:ext uri="{FF2B5EF4-FFF2-40B4-BE49-F238E27FC236}">
                <a16:creationId xmlns:a16="http://schemas.microsoft.com/office/drawing/2014/main" id="{CEA84353-9ECA-566E-D47A-1A166736708A}"/>
              </a:ext>
            </a:extLst>
          </p:cNvPr>
          <p:cNvCxnSpPr>
            <a:cxnSpLocks/>
          </p:cNvCxnSpPr>
          <p:nvPr/>
        </p:nvCxnSpPr>
        <p:spPr>
          <a:xfrm flipV="1">
            <a:off x="9163030" y="5115423"/>
            <a:ext cx="0" cy="116358"/>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742" name="四角形: 角を丸くする 741">
            <a:extLst>
              <a:ext uri="{FF2B5EF4-FFF2-40B4-BE49-F238E27FC236}">
                <a16:creationId xmlns:a16="http://schemas.microsoft.com/office/drawing/2014/main" id="{6BD9F462-6DAD-0D81-94A3-0B4C49E6B1F9}"/>
              </a:ext>
            </a:extLst>
          </p:cNvPr>
          <p:cNvSpPr/>
          <p:nvPr/>
        </p:nvSpPr>
        <p:spPr>
          <a:xfrm>
            <a:off x="5336636" y="3164793"/>
            <a:ext cx="161977" cy="166931"/>
          </a:xfrm>
          <a:prstGeom prst="roundRect">
            <a:avLst/>
          </a:prstGeom>
          <a:ln/>
        </p:spPr>
        <p:style>
          <a:lnRef idx="3">
            <a:schemeClr val="lt1"/>
          </a:lnRef>
          <a:fillRef idx="1">
            <a:schemeClr val="accent3"/>
          </a:fillRef>
          <a:effectRef idx="1">
            <a:schemeClr val="accent3"/>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white"/>
                </a:solidFill>
                <a:effectLst/>
                <a:uLnTx/>
                <a:uFillTx/>
                <a:latin typeface="Meiryo UI"/>
                <a:ea typeface="Meiryo UI"/>
                <a:cs typeface="+mn-cs"/>
              </a:rPr>
              <a:t>Pg</a:t>
            </a:r>
            <a:endParaRPr kumimoji="1" lang="ja-JP" altLang="en-US" sz="900" b="0" i="0" u="none" strike="noStrike" kern="1200" cap="none" spc="0" normalizeH="0" baseline="0" noProof="0">
              <a:ln>
                <a:noFill/>
              </a:ln>
              <a:solidFill>
                <a:prstClr val="white"/>
              </a:solidFill>
              <a:effectLst/>
              <a:uLnTx/>
              <a:uFillTx/>
              <a:latin typeface="Meiryo UI"/>
              <a:ea typeface="Meiryo UI"/>
              <a:cs typeface="+mn-cs"/>
            </a:endParaRPr>
          </a:p>
        </p:txBody>
      </p:sp>
      <p:sp>
        <p:nvSpPr>
          <p:cNvPr id="765" name="四角形: 角を丸くする 764">
            <a:extLst>
              <a:ext uri="{FF2B5EF4-FFF2-40B4-BE49-F238E27FC236}">
                <a16:creationId xmlns:a16="http://schemas.microsoft.com/office/drawing/2014/main" id="{8541AD83-8C04-FFC4-0D7D-365C1AC9C102}"/>
              </a:ext>
            </a:extLst>
          </p:cNvPr>
          <p:cNvSpPr/>
          <p:nvPr/>
        </p:nvSpPr>
        <p:spPr>
          <a:xfrm>
            <a:off x="5491387" y="3157746"/>
            <a:ext cx="185565" cy="168630"/>
          </a:xfrm>
          <a:prstGeom prst="roundRect">
            <a:avLst/>
          </a:prstGeom>
          <a:solidFill>
            <a:schemeClr val="bg1">
              <a:lumMod val="65000"/>
            </a:schemeClr>
          </a:solidFill>
          <a:ln/>
        </p:spPr>
        <p:style>
          <a:lnRef idx="3">
            <a:schemeClr val="lt1"/>
          </a:lnRef>
          <a:fillRef idx="1">
            <a:schemeClr val="accent6"/>
          </a:fillRef>
          <a:effectRef idx="1">
            <a:schemeClr val="accent6"/>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err="1">
                <a:ln>
                  <a:noFill/>
                </a:ln>
                <a:solidFill>
                  <a:prstClr val="white"/>
                </a:solidFill>
                <a:effectLst/>
                <a:uLnTx/>
                <a:uFillTx/>
                <a:latin typeface="Meiryo UI"/>
                <a:ea typeface="Meiryo UI"/>
                <a:cs typeface="+mn-cs"/>
              </a:rPr>
              <a:t>Mst</a:t>
            </a:r>
            <a:endParaRPr kumimoji="1" lang="ja-JP" altLang="en-US" sz="700" b="0" i="0" u="none" strike="noStrike" kern="1200" cap="none" spc="0" normalizeH="0" baseline="0" noProof="0">
              <a:ln>
                <a:noFill/>
              </a:ln>
              <a:solidFill>
                <a:prstClr val="white"/>
              </a:solidFill>
              <a:effectLst/>
              <a:uLnTx/>
              <a:uFillTx/>
              <a:latin typeface="Meiryo UI"/>
              <a:ea typeface="Meiryo UI"/>
              <a:cs typeface="+mn-cs"/>
            </a:endParaRPr>
          </a:p>
        </p:txBody>
      </p:sp>
      <p:sp>
        <p:nvSpPr>
          <p:cNvPr id="769" name="正方形/長方形 768">
            <a:extLst>
              <a:ext uri="{FF2B5EF4-FFF2-40B4-BE49-F238E27FC236}">
                <a16:creationId xmlns:a16="http://schemas.microsoft.com/office/drawing/2014/main" id="{F9863407-14E5-8082-F056-9B69C01B0D08}"/>
              </a:ext>
            </a:extLst>
          </p:cNvPr>
          <p:cNvSpPr/>
          <p:nvPr/>
        </p:nvSpPr>
        <p:spPr>
          <a:xfrm>
            <a:off x="11197717" y="709674"/>
            <a:ext cx="722769" cy="129533"/>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凡例</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771" name="グラフィックス 770" descr="Wi-Fi 枠線">
            <a:extLst>
              <a:ext uri="{FF2B5EF4-FFF2-40B4-BE49-F238E27FC236}">
                <a16:creationId xmlns:a16="http://schemas.microsoft.com/office/drawing/2014/main" id="{1482B03B-7867-F120-64DB-DF8301C20D2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044945" y="1309186"/>
            <a:ext cx="296133" cy="298629"/>
          </a:xfrm>
          <a:prstGeom prst="rect">
            <a:avLst/>
          </a:prstGeom>
        </p:spPr>
      </p:pic>
      <p:pic>
        <p:nvPicPr>
          <p:cNvPr id="772" name="図 771">
            <a:extLst>
              <a:ext uri="{FF2B5EF4-FFF2-40B4-BE49-F238E27FC236}">
                <a16:creationId xmlns:a16="http://schemas.microsoft.com/office/drawing/2014/main" id="{237F9D5E-37D9-B20A-816A-9FEAE6EE9C8A}"/>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11331211" y="1385533"/>
            <a:ext cx="203055" cy="156248"/>
          </a:xfrm>
          <a:prstGeom prst="rect">
            <a:avLst/>
          </a:prstGeom>
        </p:spPr>
      </p:pic>
      <p:sp>
        <p:nvSpPr>
          <p:cNvPr id="773" name="正方形/長方形 772">
            <a:extLst>
              <a:ext uri="{FF2B5EF4-FFF2-40B4-BE49-F238E27FC236}">
                <a16:creationId xmlns:a16="http://schemas.microsoft.com/office/drawing/2014/main" id="{275D4D4B-7BF4-491A-1195-936E67FBA252}"/>
              </a:ext>
            </a:extLst>
          </p:cNvPr>
          <p:cNvSpPr/>
          <p:nvPr/>
        </p:nvSpPr>
        <p:spPr>
          <a:xfrm>
            <a:off x="11552687" y="1393211"/>
            <a:ext cx="535689" cy="12953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無線通信</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774" name="グラフィックス 773" descr="Web カメラ 単色塗りつぶし">
            <a:extLst>
              <a:ext uri="{FF2B5EF4-FFF2-40B4-BE49-F238E27FC236}">
                <a16:creationId xmlns:a16="http://schemas.microsoft.com/office/drawing/2014/main" id="{80A515E8-6DE4-04B6-FF83-EE66FC0B308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044945" y="1603923"/>
            <a:ext cx="313546" cy="316189"/>
          </a:xfrm>
          <a:prstGeom prst="rect">
            <a:avLst/>
          </a:prstGeom>
        </p:spPr>
      </p:pic>
      <p:sp>
        <p:nvSpPr>
          <p:cNvPr id="775" name="正方形/長方形 774">
            <a:extLst>
              <a:ext uri="{FF2B5EF4-FFF2-40B4-BE49-F238E27FC236}">
                <a16:creationId xmlns:a16="http://schemas.microsoft.com/office/drawing/2014/main" id="{CE1A445C-3B93-D0E4-5933-D7330F7E3DE7}"/>
              </a:ext>
            </a:extLst>
          </p:cNvPr>
          <p:cNvSpPr/>
          <p:nvPr/>
        </p:nvSpPr>
        <p:spPr>
          <a:xfrm>
            <a:off x="11300881" y="1686470"/>
            <a:ext cx="257258" cy="12953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カメラ</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76" name="グループ化 775">
            <a:extLst>
              <a:ext uri="{FF2B5EF4-FFF2-40B4-BE49-F238E27FC236}">
                <a16:creationId xmlns:a16="http://schemas.microsoft.com/office/drawing/2014/main" id="{43D0EED8-88EE-6513-47E8-2E2DD4FCEA75}"/>
              </a:ext>
            </a:extLst>
          </p:cNvPr>
          <p:cNvGrpSpPr/>
          <p:nvPr/>
        </p:nvGrpSpPr>
        <p:grpSpPr>
          <a:xfrm rot="2700000">
            <a:off x="11125279" y="2268388"/>
            <a:ext cx="182672" cy="181145"/>
            <a:chOff x="9508056" y="2644480"/>
            <a:chExt cx="233759" cy="233759"/>
          </a:xfrm>
        </p:grpSpPr>
        <p:sp>
          <p:nvSpPr>
            <p:cNvPr id="777" name="楕円 776">
              <a:extLst>
                <a:ext uri="{FF2B5EF4-FFF2-40B4-BE49-F238E27FC236}">
                  <a16:creationId xmlns:a16="http://schemas.microsoft.com/office/drawing/2014/main" id="{487A065E-223A-1D4F-960F-F0049E79DFC5}"/>
                </a:ext>
              </a:extLst>
            </p:cNvPr>
            <p:cNvSpPr/>
            <p:nvPr/>
          </p:nvSpPr>
          <p:spPr>
            <a:xfrm>
              <a:off x="9508056" y="2644480"/>
              <a:ext cx="233759" cy="233759"/>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black"/>
                </a:solidFill>
                <a:effectLst/>
                <a:uLnTx/>
                <a:uFillTx/>
                <a:latin typeface="Meiryo UI"/>
                <a:ea typeface="Meiryo UI"/>
                <a:cs typeface="+mn-cs"/>
              </a:endParaRPr>
            </a:p>
          </p:txBody>
        </p:sp>
        <p:cxnSp>
          <p:nvCxnSpPr>
            <p:cNvPr id="780" name="直線矢印コネクタ 779">
              <a:extLst>
                <a:ext uri="{FF2B5EF4-FFF2-40B4-BE49-F238E27FC236}">
                  <a16:creationId xmlns:a16="http://schemas.microsoft.com/office/drawing/2014/main" id="{12C8DEFF-18E2-2A89-C967-12D0F648CABC}"/>
                </a:ext>
              </a:extLst>
            </p:cNvPr>
            <p:cNvCxnSpPr>
              <a:cxnSpLocks/>
              <a:stCxn id="777" idx="2"/>
              <a:endCxn id="777" idx="6"/>
            </p:cNvCxnSpPr>
            <p:nvPr/>
          </p:nvCxnSpPr>
          <p:spPr>
            <a:xfrm>
              <a:off x="9508056" y="2761360"/>
              <a:ext cx="233759" cy="0"/>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81" name="直線矢印コネクタ 780">
              <a:extLst>
                <a:ext uri="{FF2B5EF4-FFF2-40B4-BE49-F238E27FC236}">
                  <a16:creationId xmlns:a16="http://schemas.microsoft.com/office/drawing/2014/main" id="{CDCEFF47-85B8-D271-402A-58448CD145EF}"/>
                </a:ext>
              </a:extLst>
            </p:cNvPr>
            <p:cNvCxnSpPr>
              <a:cxnSpLocks/>
              <a:stCxn id="777" idx="0"/>
              <a:endCxn id="777" idx="4"/>
            </p:cNvCxnSpPr>
            <p:nvPr/>
          </p:nvCxnSpPr>
          <p:spPr>
            <a:xfrm>
              <a:off x="9624936" y="2644480"/>
              <a:ext cx="0" cy="233759"/>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sp>
        <p:nvSpPr>
          <p:cNvPr id="782" name="正方形/長方形 781">
            <a:extLst>
              <a:ext uri="{FF2B5EF4-FFF2-40B4-BE49-F238E27FC236}">
                <a16:creationId xmlns:a16="http://schemas.microsoft.com/office/drawing/2014/main" id="{9B5981FF-3314-8A0D-9C3F-98EA8577F904}"/>
              </a:ext>
            </a:extLst>
          </p:cNvPr>
          <p:cNvSpPr/>
          <p:nvPr/>
        </p:nvSpPr>
        <p:spPr>
          <a:xfrm>
            <a:off x="11300881" y="2227680"/>
            <a:ext cx="257258" cy="23725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SW/</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a:solidFill>
                  <a:prstClr val="black"/>
                </a:solidFill>
                <a:latin typeface="Meiryo UI" panose="020B0604030504040204" pitchFamily="50" charset="-128"/>
                <a:ea typeface="Meiryo UI" panose="020B0604030504040204" pitchFamily="50" charset="-128"/>
                <a:cs typeface="Meiryo UI" panose="020B0604030504040204" pitchFamily="50" charset="-128"/>
              </a:rPr>
              <a:t>HUB</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791" name="図 790" descr="ロゴ&#10;&#10;低い精度で自動的に生成された説明">
            <a:extLst>
              <a:ext uri="{FF2B5EF4-FFF2-40B4-BE49-F238E27FC236}">
                <a16:creationId xmlns:a16="http://schemas.microsoft.com/office/drawing/2014/main" id="{8AFF952B-C353-0B72-219E-2CAEFD274B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11657222" y="2255345"/>
            <a:ext cx="203188" cy="202368"/>
          </a:xfrm>
          <a:prstGeom prst="rect">
            <a:avLst/>
          </a:prstGeom>
        </p:spPr>
      </p:pic>
      <p:sp>
        <p:nvSpPr>
          <p:cNvPr id="793" name="正方形/長方形 792">
            <a:extLst>
              <a:ext uri="{FF2B5EF4-FFF2-40B4-BE49-F238E27FC236}">
                <a16:creationId xmlns:a16="http://schemas.microsoft.com/office/drawing/2014/main" id="{417CD12B-D24B-82DE-4140-A52319EBD160}"/>
              </a:ext>
            </a:extLst>
          </p:cNvPr>
          <p:cNvSpPr/>
          <p:nvPr/>
        </p:nvSpPr>
        <p:spPr>
          <a:xfrm>
            <a:off x="11863610" y="2281541"/>
            <a:ext cx="257258" cy="12953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FW</a:t>
            </a:r>
          </a:p>
        </p:txBody>
      </p:sp>
      <p:pic>
        <p:nvPicPr>
          <p:cNvPr id="794" name="グラフィックス 793" descr="データベース 単色塗りつぶし">
            <a:extLst>
              <a:ext uri="{FF2B5EF4-FFF2-40B4-BE49-F238E27FC236}">
                <a16:creationId xmlns:a16="http://schemas.microsoft.com/office/drawing/2014/main" id="{FE799801-2FC2-3138-2142-160701E4B9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625923" y="1925800"/>
            <a:ext cx="258856" cy="258856"/>
          </a:xfrm>
          <a:prstGeom prst="rect">
            <a:avLst/>
          </a:prstGeom>
        </p:spPr>
      </p:pic>
      <p:sp>
        <p:nvSpPr>
          <p:cNvPr id="795" name="正方形/長方形 794">
            <a:extLst>
              <a:ext uri="{FF2B5EF4-FFF2-40B4-BE49-F238E27FC236}">
                <a16:creationId xmlns:a16="http://schemas.microsoft.com/office/drawing/2014/main" id="{F6C29DEB-BEC5-83D8-042B-7D3CA13BEDB8}"/>
              </a:ext>
            </a:extLst>
          </p:cNvPr>
          <p:cNvSpPr/>
          <p:nvPr/>
        </p:nvSpPr>
        <p:spPr>
          <a:xfrm>
            <a:off x="11850511" y="1982402"/>
            <a:ext cx="216182" cy="12953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DB</a:t>
            </a:r>
          </a:p>
        </p:txBody>
      </p:sp>
      <p:sp>
        <p:nvSpPr>
          <p:cNvPr id="797" name="正方形/長方形 796">
            <a:extLst>
              <a:ext uri="{FF2B5EF4-FFF2-40B4-BE49-F238E27FC236}">
                <a16:creationId xmlns:a16="http://schemas.microsoft.com/office/drawing/2014/main" id="{36A74383-6B55-4307-6842-F3FFA2E1D263}"/>
              </a:ext>
            </a:extLst>
          </p:cNvPr>
          <p:cNvSpPr/>
          <p:nvPr/>
        </p:nvSpPr>
        <p:spPr>
          <a:xfrm>
            <a:off x="2470774" y="3112961"/>
            <a:ext cx="595270" cy="26803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溶接トレサ</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タブレット</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02" name="正方形/長方形 801">
            <a:extLst>
              <a:ext uri="{FF2B5EF4-FFF2-40B4-BE49-F238E27FC236}">
                <a16:creationId xmlns:a16="http://schemas.microsoft.com/office/drawing/2014/main" id="{5053BB6A-7591-E262-E77C-D8DC910606E0}"/>
              </a:ext>
            </a:extLst>
          </p:cNvPr>
          <p:cNvSpPr/>
          <p:nvPr/>
        </p:nvSpPr>
        <p:spPr>
          <a:xfrm>
            <a:off x="6155850" y="3848260"/>
            <a:ext cx="491813"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熊本</a:t>
            </a: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FA(10.22.x)</a:t>
            </a:r>
          </a:p>
        </p:txBody>
      </p:sp>
      <p:sp>
        <p:nvSpPr>
          <p:cNvPr id="803" name="正方形/長方形 802">
            <a:extLst>
              <a:ext uri="{FF2B5EF4-FFF2-40B4-BE49-F238E27FC236}">
                <a16:creationId xmlns:a16="http://schemas.microsoft.com/office/drawing/2014/main" id="{D2002690-2B7C-A3DC-5B03-7D55035811E1}"/>
              </a:ext>
            </a:extLst>
          </p:cNvPr>
          <p:cNvSpPr/>
          <p:nvPr/>
        </p:nvSpPr>
        <p:spPr>
          <a:xfrm>
            <a:off x="3944409" y="4918116"/>
            <a:ext cx="491813"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PLC Local NW</a:t>
            </a:r>
          </a:p>
        </p:txBody>
      </p:sp>
      <p:sp>
        <p:nvSpPr>
          <p:cNvPr id="804" name="正方形/長方形 803">
            <a:extLst>
              <a:ext uri="{FF2B5EF4-FFF2-40B4-BE49-F238E27FC236}">
                <a16:creationId xmlns:a16="http://schemas.microsoft.com/office/drawing/2014/main" id="{F11899A7-2B5D-2CE4-7646-12AF21575EDB}"/>
              </a:ext>
            </a:extLst>
          </p:cNvPr>
          <p:cNvSpPr/>
          <p:nvPr/>
        </p:nvSpPr>
        <p:spPr>
          <a:xfrm>
            <a:off x="4569497" y="5524265"/>
            <a:ext cx="575109"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PLC Local NW 2nd</a:t>
            </a:r>
          </a:p>
        </p:txBody>
      </p:sp>
      <p:sp>
        <p:nvSpPr>
          <p:cNvPr id="806" name="正方形/長方形 805">
            <a:extLst>
              <a:ext uri="{FF2B5EF4-FFF2-40B4-BE49-F238E27FC236}">
                <a16:creationId xmlns:a16="http://schemas.microsoft.com/office/drawing/2014/main" id="{568C89F3-6370-CD43-53DD-E827A71EEBC6}"/>
              </a:ext>
            </a:extLst>
          </p:cNvPr>
          <p:cNvSpPr/>
          <p:nvPr/>
        </p:nvSpPr>
        <p:spPr>
          <a:xfrm>
            <a:off x="3615032" y="4213074"/>
            <a:ext cx="867871" cy="391143"/>
          </a:xfrm>
          <a:prstGeom prst="rect">
            <a:avLst/>
          </a:prstGeom>
          <a:solidFill>
            <a:srgbClr val="FFFF00">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誤組防止</a:t>
            </a: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搬送</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トレサビリティシステム</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小組照合システム</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10" name="正方形/長方形 809">
            <a:extLst>
              <a:ext uri="{FF2B5EF4-FFF2-40B4-BE49-F238E27FC236}">
                <a16:creationId xmlns:a16="http://schemas.microsoft.com/office/drawing/2014/main" id="{0D79CBB8-9AAB-2C0D-180A-5B8F9AC0D19B}"/>
              </a:ext>
            </a:extLst>
          </p:cNvPr>
          <p:cNvSpPr/>
          <p:nvPr/>
        </p:nvSpPr>
        <p:spPr>
          <a:xfrm>
            <a:off x="5867664" y="1907194"/>
            <a:ext cx="2622598" cy="8058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a:ea typeface="Meiryo UI"/>
              <a:cs typeface="+mn-cs"/>
            </a:endParaRPr>
          </a:p>
        </p:txBody>
      </p:sp>
      <p:pic>
        <p:nvPicPr>
          <p:cNvPr id="811" name="グラフィックス 810" descr="開いたフォルダー 単色塗りつぶし">
            <a:extLst>
              <a:ext uri="{FF2B5EF4-FFF2-40B4-BE49-F238E27FC236}">
                <a16:creationId xmlns:a16="http://schemas.microsoft.com/office/drawing/2014/main" id="{A5F87F51-9640-5C44-EE9C-07E26F4502A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2398166" y="1864619"/>
            <a:ext cx="196258" cy="196258"/>
          </a:xfrm>
          <a:prstGeom prst="rect">
            <a:avLst/>
          </a:prstGeom>
        </p:spPr>
      </p:pic>
      <p:pic>
        <p:nvPicPr>
          <p:cNvPr id="813" name="図 812">
            <a:extLst>
              <a:ext uri="{FF2B5EF4-FFF2-40B4-BE49-F238E27FC236}">
                <a16:creationId xmlns:a16="http://schemas.microsoft.com/office/drawing/2014/main" id="{067BBDAB-983E-7997-F7F0-C042EFC11A94}"/>
              </a:ext>
            </a:extLst>
          </p:cNvPr>
          <p:cNvPicPr>
            <a:picLocks noChangeAspect="1"/>
          </p:cNvPicPr>
          <p:nvPr/>
        </p:nvPicPr>
        <p:blipFill>
          <a:blip r:embed="rId31"/>
          <a:stretch>
            <a:fillRect/>
          </a:stretch>
        </p:blipFill>
        <p:spPr>
          <a:xfrm>
            <a:off x="4851330" y="4399631"/>
            <a:ext cx="176611" cy="133359"/>
          </a:xfrm>
          <a:prstGeom prst="rect">
            <a:avLst/>
          </a:prstGeom>
          <a:ln w="3175">
            <a:solidFill>
              <a:schemeClr val="tx1"/>
            </a:solidFill>
          </a:ln>
        </p:spPr>
      </p:pic>
      <p:grpSp>
        <p:nvGrpSpPr>
          <p:cNvPr id="814" name="グループ化 813">
            <a:extLst>
              <a:ext uri="{FF2B5EF4-FFF2-40B4-BE49-F238E27FC236}">
                <a16:creationId xmlns:a16="http://schemas.microsoft.com/office/drawing/2014/main" id="{0C4CA7D2-C88B-498E-76FE-C807D3C7C3A0}"/>
              </a:ext>
            </a:extLst>
          </p:cNvPr>
          <p:cNvGrpSpPr/>
          <p:nvPr/>
        </p:nvGrpSpPr>
        <p:grpSpPr>
          <a:xfrm>
            <a:off x="7147595" y="5202221"/>
            <a:ext cx="574005" cy="385895"/>
            <a:chOff x="927831" y="4957511"/>
            <a:chExt cx="536158" cy="357439"/>
          </a:xfrm>
        </p:grpSpPr>
        <p:pic>
          <p:nvPicPr>
            <p:cNvPr id="815" name="図 814">
              <a:extLst>
                <a:ext uri="{FF2B5EF4-FFF2-40B4-BE49-F238E27FC236}">
                  <a16:creationId xmlns:a16="http://schemas.microsoft.com/office/drawing/2014/main" id="{F76241BF-1A8F-FF4E-F0AA-B02D162CAED6}"/>
                </a:ext>
              </a:extLst>
            </p:cNvPr>
            <p:cNvPicPr>
              <a:picLocks noChangeAspect="1"/>
            </p:cNvPicPr>
            <p:nvPr/>
          </p:nvPicPr>
          <p:blipFill>
            <a:blip r:embed="rId14"/>
            <a:stretch>
              <a:fillRect/>
            </a:stretch>
          </p:blipFill>
          <p:spPr>
            <a:xfrm>
              <a:off x="927831" y="4957511"/>
              <a:ext cx="536158" cy="357439"/>
            </a:xfrm>
            <a:prstGeom prst="rect">
              <a:avLst/>
            </a:prstGeom>
          </p:spPr>
        </p:pic>
        <p:sp>
          <p:nvSpPr>
            <p:cNvPr id="816" name="正方形/長方形 815">
              <a:extLst>
                <a:ext uri="{FF2B5EF4-FFF2-40B4-BE49-F238E27FC236}">
                  <a16:creationId xmlns:a16="http://schemas.microsoft.com/office/drawing/2014/main" id="{B30D8322-5B67-F122-9968-D8622740C1AC}"/>
                </a:ext>
              </a:extLst>
            </p:cNvPr>
            <p:cNvSpPr/>
            <p:nvPr/>
          </p:nvSpPr>
          <p:spPr>
            <a:xfrm>
              <a:off x="982059" y="5018109"/>
              <a:ext cx="414611" cy="11184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搭載監視</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817" name="直線コネクタ 816">
            <a:extLst>
              <a:ext uri="{FF2B5EF4-FFF2-40B4-BE49-F238E27FC236}">
                <a16:creationId xmlns:a16="http://schemas.microsoft.com/office/drawing/2014/main" id="{43607721-1A3D-1F6F-FBFD-84C2E9F0FC6C}"/>
              </a:ext>
            </a:extLst>
          </p:cNvPr>
          <p:cNvCxnSpPr>
            <a:cxnSpLocks/>
          </p:cNvCxnSpPr>
          <p:nvPr/>
        </p:nvCxnSpPr>
        <p:spPr>
          <a:xfrm flipV="1">
            <a:off x="7433018" y="5011098"/>
            <a:ext cx="0" cy="189853"/>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8" name="直線コネクタ 817">
            <a:extLst>
              <a:ext uri="{FF2B5EF4-FFF2-40B4-BE49-F238E27FC236}">
                <a16:creationId xmlns:a16="http://schemas.microsoft.com/office/drawing/2014/main" id="{CE6DFF08-2934-300B-53C0-D170C49402D0}"/>
              </a:ext>
            </a:extLst>
          </p:cNvPr>
          <p:cNvCxnSpPr>
            <a:cxnSpLocks/>
          </p:cNvCxnSpPr>
          <p:nvPr/>
        </p:nvCxnSpPr>
        <p:spPr>
          <a:xfrm flipV="1">
            <a:off x="7415642" y="5587612"/>
            <a:ext cx="0" cy="136335"/>
          </a:xfrm>
          <a:prstGeom prst="line">
            <a:avLst/>
          </a:prstGeom>
          <a:ln w="25400">
            <a:solidFill>
              <a:schemeClr val="accent4">
                <a:lumMod val="75000"/>
              </a:schemeClr>
            </a:solidFill>
            <a:headEnd type="arrow" w="sm" len="sm"/>
            <a:tailEnd type="none"/>
          </a:ln>
        </p:spPr>
        <p:style>
          <a:lnRef idx="1">
            <a:schemeClr val="accent1"/>
          </a:lnRef>
          <a:fillRef idx="0">
            <a:schemeClr val="accent1"/>
          </a:fillRef>
          <a:effectRef idx="0">
            <a:schemeClr val="accent1"/>
          </a:effectRef>
          <a:fontRef idx="minor">
            <a:schemeClr val="tx1"/>
          </a:fontRef>
        </p:style>
      </p:cxnSp>
      <p:cxnSp>
        <p:nvCxnSpPr>
          <p:cNvPr id="819" name="直線コネクタ 818">
            <a:extLst>
              <a:ext uri="{FF2B5EF4-FFF2-40B4-BE49-F238E27FC236}">
                <a16:creationId xmlns:a16="http://schemas.microsoft.com/office/drawing/2014/main" id="{4D745BE5-CA60-20C2-5F8E-1E4B32DA28A5}"/>
              </a:ext>
            </a:extLst>
          </p:cNvPr>
          <p:cNvCxnSpPr>
            <a:cxnSpLocks/>
          </p:cNvCxnSpPr>
          <p:nvPr/>
        </p:nvCxnSpPr>
        <p:spPr>
          <a:xfrm flipV="1">
            <a:off x="7254490" y="5558861"/>
            <a:ext cx="0" cy="7929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pic>
        <p:nvPicPr>
          <p:cNvPr id="820" name="図 819">
            <a:extLst>
              <a:ext uri="{FF2B5EF4-FFF2-40B4-BE49-F238E27FC236}">
                <a16:creationId xmlns:a16="http://schemas.microsoft.com/office/drawing/2014/main" id="{D35D8020-87F4-C859-70EE-6428DAEBD583}"/>
              </a:ext>
            </a:extLst>
          </p:cNvPr>
          <p:cNvPicPr>
            <a:picLocks noChangeAspect="1"/>
          </p:cNvPicPr>
          <p:nvPr/>
        </p:nvPicPr>
        <p:blipFill rotWithShape="1">
          <a:blip r:embed="rId4"/>
          <a:srcRect l="21910" t="7907" r="21912" b="8045"/>
          <a:stretch/>
        </p:blipFill>
        <p:spPr>
          <a:xfrm>
            <a:off x="8704828" y="5081062"/>
            <a:ext cx="166463" cy="249047"/>
          </a:xfrm>
          <a:prstGeom prst="rect">
            <a:avLst/>
          </a:prstGeom>
        </p:spPr>
      </p:pic>
      <p:sp>
        <p:nvSpPr>
          <p:cNvPr id="821" name="正方形/長方形 820">
            <a:extLst>
              <a:ext uri="{FF2B5EF4-FFF2-40B4-BE49-F238E27FC236}">
                <a16:creationId xmlns:a16="http://schemas.microsoft.com/office/drawing/2014/main" id="{7B0B12D6-5E1F-E3E7-4C77-E1A9310B3BCC}"/>
              </a:ext>
            </a:extLst>
          </p:cNvPr>
          <p:cNvSpPr/>
          <p:nvPr/>
        </p:nvSpPr>
        <p:spPr>
          <a:xfrm>
            <a:off x="8173750" y="5066935"/>
            <a:ext cx="513918" cy="26803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画像ファイル</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サーバ</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22" name="直線コネクタ 821">
            <a:extLst>
              <a:ext uri="{FF2B5EF4-FFF2-40B4-BE49-F238E27FC236}">
                <a16:creationId xmlns:a16="http://schemas.microsoft.com/office/drawing/2014/main" id="{43246E0D-5B02-CE2F-E056-34749654CFFB}"/>
              </a:ext>
            </a:extLst>
          </p:cNvPr>
          <p:cNvCxnSpPr>
            <a:cxnSpLocks/>
            <a:stCxn id="820" idx="0"/>
          </p:cNvCxnSpPr>
          <p:nvPr/>
        </p:nvCxnSpPr>
        <p:spPr>
          <a:xfrm flipH="1" flipV="1">
            <a:off x="8788059" y="5011098"/>
            <a:ext cx="1" cy="6996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23" name="グラフィックス 822" descr="開いたフォルダー 単色塗りつぶし">
            <a:extLst>
              <a:ext uri="{FF2B5EF4-FFF2-40B4-BE49-F238E27FC236}">
                <a16:creationId xmlns:a16="http://schemas.microsoft.com/office/drawing/2014/main" id="{31A65200-67AD-F362-83EA-FFF4C0EEF2BA}"/>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522038" y="5176086"/>
            <a:ext cx="184794" cy="184794"/>
          </a:xfrm>
          <a:prstGeom prst="rect">
            <a:avLst/>
          </a:prstGeom>
        </p:spPr>
      </p:pic>
      <p:pic>
        <p:nvPicPr>
          <p:cNvPr id="824" name="グラフィックス 823" descr="開いたフォルダー 単色塗りつぶし">
            <a:extLst>
              <a:ext uri="{FF2B5EF4-FFF2-40B4-BE49-F238E27FC236}">
                <a16:creationId xmlns:a16="http://schemas.microsoft.com/office/drawing/2014/main" id="{E8F6E34A-229D-4E13-E642-08BF568B81FC}"/>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11093186" y="1931598"/>
            <a:ext cx="233500" cy="233500"/>
          </a:xfrm>
          <a:prstGeom prst="rect">
            <a:avLst/>
          </a:prstGeom>
        </p:spPr>
      </p:pic>
      <p:sp>
        <p:nvSpPr>
          <p:cNvPr id="825" name="正方形/長方形 824">
            <a:extLst>
              <a:ext uri="{FF2B5EF4-FFF2-40B4-BE49-F238E27FC236}">
                <a16:creationId xmlns:a16="http://schemas.microsoft.com/office/drawing/2014/main" id="{7A48322C-DA58-7642-85D5-BC94F3962AE5}"/>
              </a:ext>
            </a:extLst>
          </p:cNvPr>
          <p:cNvSpPr/>
          <p:nvPr/>
        </p:nvSpPr>
        <p:spPr>
          <a:xfrm>
            <a:off x="11300881" y="1984060"/>
            <a:ext cx="311291" cy="129533"/>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フォルダ</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26" name="正方形/長方形 825">
            <a:extLst>
              <a:ext uri="{FF2B5EF4-FFF2-40B4-BE49-F238E27FC236}">
                <a16:creationId xmlns:a16="http://schemas.microsoft.com/office/drawing/2014/main" id="{82E9A9F1-CDC8-D438-0014-DD3838478304}"/>
              </a:ext>
            </a:extLst>
          </p:cNvPr>
          <p:cNvSpPr/>
          <p:nvPr/>
        </p:nvSpPr>
        <p:spPr>
          <a:xfrm>
            <a:off x="11811376" y="1635924"/>
            <a:ext cx="313545" cy="23725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BC/</a:t>
            </a:r>
            <a:r>
              <a:rPr lang="en-US" altLang="ja-JP" sz="700">
                <a:solidFill>
                  <a:prstClr val="black"/>
                </a:solidFill>
                <a:latin typeface="Meiryo UI" panose="020B0604030504040204" pitchFamily="50" charset="-128"/>
                <a:ea typeface="Meiryo UI" panose="020B0604030504040204" pitchFamily="50" charset="-128"/>
                <a:cs typeface="Meiryo UI" panose="020B0604030504040204" pitchFamily="50" charset="-128"/>
              </a:rPr>
              <a:t>QR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リーダ</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28" name="グループ化 827">
            <a:extLst>
              <a:ext uri="{FF2B5EF4-FFF2-40B4-BE49-F238E27FC236}">
                <a16:creationId xmlns:a16="http://schemas.microsoft.com/office/drawing/2014/main" id="{C59F3A79-B848-0FDF-1D3F-1A3197FEC154}"/>
              </a:ext>
            </a:extLst>
          </p:cNvPr>
          <p:cNvGrpSpPr/>
          <p:nvPr/>
        </p:nvGrpSpPr>
        <p:grpSpPr>
          <a:xfrm>
            <a:off x="8517508" y="5909570"/>
            <a:ext cx="538986" cy="405663"/>
            <a:chOff x="6564326" y="5970570"/>
            <a:chExt cx="538986" cy="405663"/>
          </a:xfrm>
        </p:grpSpPr>
        <p:pic>
          <p:nvPicPr>
            <p:cNvPr id="829" name="グラフィックス 828" descr="Web カメラ 単色塗りつぶし">
              <a:extLst>
                <a:ext uri="{FF2B5EF4-FFF2-40B4-BE49-F238E27FC236}">
                  <a16:creationId xmlns:a16="http://schemas.microsoft.com/office/drawing/2014/main" id="{DE61C892-3A28-21C7-78E7-0CD594D47CF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67509" y="6060044"/>
              <a:ext cx="313546" cy="316189"/>
            </a:xfrm>
            <a:prstGeom prst="rect">
              <a:avLst/>
            </a:prstGeom>
          </p:spPr>
        </p:pic>
        <p:pic>
          <p:nvPicPr>
            <p:cNvPr id="830" name="グラフィックス 829" descr="Web カメラ 単色塗りつぶし">
              <a:extLst>
                <a:ext uri="{FF2B5EF4-FFF2-40B4-BE49-F238E27FC236}">
                  <a16:creationId xmlns:a16="http://schemas.microsoft.com/office/drawing/2014/main" id="{415D6635-C967-F23A-D73A-10E8AB36B6C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64326" y="5970570"/>
              <a:ext cx="313546" cy="316189"/>
            </a:xfrm>
            <a:prstGeom prst="rect">
              <a:avLst/>
            </a:prstGeom>
          </p:spPr>
        </p:pic>
        <p:pic>
          <p:nvPicPr>
            <p:cNvPr id="831" name="グラフィックス 830" descr="Web カメラ 単色塗りつぶし">
              <a:extLst>
                <a:ext uri="{FF2B5EF4-FFF2-40B4-BE49-F238E27FC236}">
                  <a16:creationId xmlns:a16="http://schemas.microsoft.com/office/drawing/2014/main" id="{F0AC026A-6942-8FF3-B813-7F8DA52E712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789766" y="5970570"/>
              <a:ext cx="313546" cy="316189"/>
            </a:xfrm>
            <a:prstGeom prst="rect">
              <a:avLst/>
            </a:prstGeom>
          </p:spPr>
        </p:pic>
      </p:grpSp>
      <p:sp>
        <p:nvSpPr>
          <p:cNvPr id="832" name="正方形/長方形 831">
            <a:extLst>
              <a:ext uri="{FF2B5EF4-FFF2-40B4-BE49-F238E27FC236}">
                <a16:creationId xmlns:a16="http://schemas.microsoft.com/office/drawing/2014/main" id="{2630EE79-55C6-331B-74CC-013CA0CEA3AB}"/>
              </a:ext>
            </a:extLst>
          </p:cNvPr>
          <p:cNvSpPr/>
          <p:nvPr/>
        </p:nvSpPr>
        <p:spPr>
          <a:xfrm>
            <a:off x="8490262" y="5878629"/>
            <a:ext cx="470763" cy="82715"/>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最終チェック</a:t>
            </a:r>
            <a:endParaRPr kumimoji="1" lang="en-US" altLang="ja-JP" sz="5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33" name="直線コネクタ 832">
            <a:extLst>
              <a:ext uri="{FF2B5EF4-FFF2-40B4-BE49-F238E27FC236}">
                <a16:creationId xmlns:a16="http://schemas.microsoft.com/office/drawing/2014/main" id="{3756E8A6-737E-DA5C-7B91-E5D3F8029DB8}"/>
              </a:ext>
            </a:extLst>
          </p:cNvPr>
          <p:cNvCxnSpPr>
            <a:cxnSpLocks/>
          </p:cNvCxnSpPr>
          <p:nvPr/>
        </p:nvCxnSpPr>
        <p:spPr>
          <a:xfrm flipV="1">
            <a:off x="8922603" y="5029713"/>
            <a:ext cx="0" cy="838935"/>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34" name="正方形/長方形 833">
            <a:extLst>
              <a:ext uri="{FF2B5EF4-FFF2-40B4-BE49-F238E27FC236}">
                <a16:creationId xmlns:a16="http://schemas.microsoft.com/office/drawing/2014/main" id="{24631BCD-A12C-4C18-3B1E-9A1FF3F8940B}"/>
              </a:ext>
            </a:extLst>
          </p:cNvPr>
          <p:cNvSpPr/>
          <p:nvPr/>
        </p:nvSpPr>
        <p:spPr>
          <a:xfrm>
            <a:off x="994686" y="6136738"/>
            <a:ext cx="1447859" cy="144922"/>
          </a:xfrm>
          <a:prstGeom prst="rect">
            <a:avLst/>
          </a:prstGeom>
          <a:solidFill>
            <a:schemeClr val="accent4">
              <a:lumMod val="60000"/>
              <a:lumOff val="40000"/>
              <a:alpha val="69804"/>
            </a:schemeClr>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統括</a:t>
            </a:r>
            <a:r>
              <a:rPr kumimoji="1" lang="en-US" altLang="ja-JP" sz="8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PLC</a:t>
            </a:r>
            <a:r>
              <a:rPr kumimoji="1" lang="ja-JP" altLang="en-US" sz="8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にだけつなげる</a:t>
            </a:r>
            <a:endParaRPr lang="en-US" altLang="ja-JP" sz="80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35" name="直線コネクタ 834">
            <a:extLst>
              <a:ext uri="{FF2B5EF4-FFF2-40B4-BE49-F238E27FC236}">
                <a16:creationId xmlns:a16="http://schemas.microsoft.com/office/drawing/2014/main" id="{3FB9797C-E43A-BE06-D9E8-888194D1E454}"/>
              </a:ext>
            </a:extLst>
          </p:cNvPr>
          <p:cNvCxnSpPr/>
          <p:nvPr/>
        </p:nvCxnSpPr>
        <p:spPr>
          <a:xfrm>
            <a:off x="7212388" y="5468900"/>
            <a:ext cx="2520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6" name="正方形/長方形 835">
            <a:extLst>
              <a:ext uri="{FF2B5EF4-FFF2-40B4-BE49-F238E27FC236}">
                <a16:creationId xmlns:a16="http://schemas.microsoft.com/office/drawing/2014/main" id="{0EC03178-CFDC-EB8B-6D6C-42B61773BF00}"/>
              </a:ext>
            </a:extLst>
          </p:cNvPr>
          <p:cNvSpPr/>
          <p:nvPr/>
        </p:nvSpPr>
        <p:spPr>
          <a:xfrm>
            <a:off x="3698534" y="4728425"/>
            <a:ext cx="203188"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400">
                <a:solidFill>
                  <a:prstClr val="black"/>
                </a:solidFill>
                <a:latin typeface="Meiryo UI" panose="020B0604030504040204" pitchFamily="50" charset="-128"/>
                <a:ea typeface="Meiryo UI" panose="020B0604030504040204" pitchFamily="50" charset="-128"/>
                <a:cs typeface="Meiryo UI" panose="020B0604030504040204" pitchFamily="50" charset="-128"/>
              </a:rPr>
              <a:t>車組</a:t>
            </a:r>
            <a:r>
              <a:rPr lang="en-US" altLang="ja-JP" sz="400">
                <a:solidFill>
                  <a:prstClr val="black"/>
                </a:solidFill>
                <a:latin typeface="Meiryo UI" panose="020B0604030504040204" pitchFamily="50" charset="-128"/>
                <a:ea typeface="Meiryo UI" panose="020B0604030504040204" pitchFamily="50" charset="-128"/>
                <a:cs typeface="Meiryo UI" panose="020B0604030504040204" pitchFamily="50" charset="-128"/>
              </a:rPr>
              <a:t>FW</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37" name="直線コネクタ 836">
            <a:extLst>
              <a:ext uri="{FF2B5EF4-FFF2-40B4-BE49-F238E27FC236}">
                <a16:creationId xmlns:a16="http://schemas.microsoft.com/office/drawing/2014/main" id="{FEBAEC63-060F-15D1-2EA2-EEBF837BFDAE}"/>
              </a:ext>
            </a:extLst>
          </p:cNvPr>
          <p:cNvCxnSpPr>
            <a:cxnSpLocks/>
          </p:cNvCxnSpPr>
          <p:nvPr/>
        </p:nvCxnSpPr>
        <p:spPr>
          <a:xfrm flipV="1">
            <a:off x="1721217"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38" name="図 837">
            <a:extLst>
              <a:ext uri="{FF2B5EF4-FFF2-40B4-BE49-F238E27FC236}">
                <a16:creationId xmlns:a16="http://schemas.microsoft.com/office/drawing/2014/main" id="{AACC3AA6-3B38-E53C-5887-93E8CC488F1B}"/>
              </a:ext>
            </a:extLst>
          </p:cNvPr>
          <p:cNvPicPr>
            <a:picLocks noChangeAspect="1"/>
          </p:cNvPicPr>
          <p:nvPr/>
        </p:nvPicPr>
        <p:blipFill>
          <a:blip r:embed="rId32">
            <a:clrChange>
              <a:clrFrom>
                <a:srgbClr val="E6E6E6"/>
              </a:clrFrom>
              <a:clrTo>
                <a:srgbClr val="E6E6E6">
                  <a:alpha val="0"/>
                </a:srgbClr>
              </a:clrTo>
            </a:clrChange>
          </a:blip>
          <a:stretch>
            <a:fillRect/>
          </a:stretch>
        </p:blipFill>
        <p:spPr>
          <a:xfrm>
            <a:off x="4384960" y="5185643"/>
            <a:ext cx="165827" cy="322927"/>
          </a:xfrm>
          <a:prstGeom prst="rect">
            <a:avLst/>
          </a:prstGeom>
        </p:spPr>
      </p:pic>
      <p:cxnSp>
        <p:nvCxnSpPr>
          <p:cNvPr id="839" name="直線コネクタ 838">
            <a:extLst>
              <a:ext uri="{FF2B5EF4-FFF2-40B4-BE49-F238E27FC236}">
                <a16:creationId xmlns:a16="http://schemas.microsoft.com/office/drawing/2014/main" id="{C36CF735-29BF-0D12-DF57-3D1066627897}"/>
              </a:ext>
            </a:extLst>
          </p:cNvPr>
          <p:cNvCxnSpPr>
            <a:cxnSpLocks/>
          </p:cNvCxnSpPr>
          <p:nvPr/>
        </p:nvCxnSpPr>
        <p:spPr>
          <a:xfrm flipV="1">
            <a:off x="4459601"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40" name="図 839">
            <a:extLst>
              <a:ext uri="{FF2B5EF4-FFF2-40B4-BE49-F238E27FC236}">
                <a16:creationId xmlns:a16="http://schemas.microsoft.com/office/drawing/2014/main" id="{7BD15542-9309-6C59-1E22-BA66AF0A6954}"/>
              </a:ext>
            </a:extLst>
          </p:cNvPr>
          <p:cNvPicPr>
            <a:picLocks noChangeAspect="1"/>
          </p:cNvPicPr>
          <p:nvPr/>
        </p:nvPicPr>
        <p:blipFill>
          <a:blip r:embed="rId32">
            <a:clrChange>
              <a:clrFrom>
                <a:srgbClr val="E6E6E6"/>
              </a:clrFrom>
              <a:clrTo>
                <a:srgbClr val="E6E6E6">
                  <a:alpha val="0"/>
                </a:srgbClr>
              </a:clrTo>
            </a:clrChange>
          </a:blip>
          <a:stretch>
            <a:fillRect/>
          </a:stretch>
        </p:blipFill>
        <p:spPr>
          <a:xfrm>
            <a:off x="5877141" y="5185643"/>
            <a:ext cx="165827" cy="322927"/>
          </a:xfrm>
          <a:prstGeom prst="rect">
            <a:avLst/>
          </a:prstGeom>
        </p:spPr>
      </p:pic>
      <p:cxnSp>
        <p:nvCxnSpPr>
          <p:cNvPr id="841" name="直線コネクタ 840">
            <a:extLst>
              <a:ext uri="{FF2B5EF4-FFF2-40B4-BE49-F238E27FC236}">
                <a16:creationId xmlns:a16="http://schemas.microsoft.com/office/drawing/2014/main" id="{78EDBFA7-E179-7F67-0AE8-8AB6D00E1430}"/>
              </a:ext>
            </a:extLst>
          </p:cNvPr>
          <p:cNvCxnSpPr>
            <a:cxnSpLocks/>
          </p:cNvCxnSpPr>
          <p:nvPr/>
        </p:nvCxnSpPr>
        <p:spPr>
          <a:xfrm flipV="1">
            <a:off x="5951782"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42" name="図 841">
            <a:extLst>
              <a:ext uri="{FF2B5EF4-FFF2-40B4-BE49-F238E27FC236}">
                <a16:creationId xmlns:a16="http://schemas.microsoft.com/office/drawing/2014/main" id="{D9C08BD8-CBE3-A2EF-3517-7FAB3295B860}"/>
              </a:ext>
            </a:extLst>
          </p:cNvPr>
          <p:cNvPicPr>
            <a:picLocks noChangeAspect="1"/>
          </p:cNvPicPr>
          <p:nvPr/>
        </p:nvPicPr>
        <p:blipFill>
          <a:blip r:embed="rId32">
            <a:clrChange>
              <a:clrFrom>
                <a:srgbClr val="E6E6E6"/>
              </a:clrFrom>
              <a:clrTo>
                <a:srgbClr val="E6E6E6">
                  <a:alpha val="0"/>
                </a:srgbClr>
              </a:clrTo>
            </a:clrChange>
          </a:blip>
          <a:stretch>
            <a:fillRect/>
          </a:stretch>
        </p:blipFill>
        <p:spPr>
          <a:xfrm>
            <a:off x="6818845" y="5185643"/>
            <a:ext cx="165827" cy="322927"/>
          </a:xfrm>
          <a:prstGeom prst="rect">
            <a:avLst/>
          </a:prstGeom>
        </p:spPr>
      </p:pic>
      <p:cxnSp>
        <p:nvCxnSpPr>
          <p:cNvPr id="843" name="直線コネクタ 842">
            <a:extLst>
              <a:ext uri="{FF2B5EF4-FFF2-40B4-BE49-F238E27FC236}">
                <a16:creationId xmlns:a16="http://schemas.microsoft.com/office/drawing/2014/main" id="{3F67DBD9-2BF0-0895-E88D-70A93110B501}"/>
              </a:ext>
            </a:extLst>
          </p:cNvPr>
          <p:cNvCxnSpPr>
            <a:cxnSpLocks/>
          </p:cNvCxnSpPr>
          <p:nvPr/>
        </p:nvCxnSpPr>
        <p:spPr>
          <a:xfrm flipV="1">
            <a:off x="6893486"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44" name="図 843">
            <a:extLst>
              <a:ext uri="{FF2B5EF4-FFF2-40B4-BE49-F238E27FC236}">
                <a16:creationId xmlns:a16="http://schemas.microsoft.com/office/drawing/2014/main" id="{EBB3BC01-5885-C2C8-46C7-5E9273D07A5D}"/>
              </a:ext>
            </a:extLst>
          </p:cNvPr>
          <p:cNvPicPr>
            <a:picLocks noChangeAspect="1"/>
          </p:cNvPicPr>
          <p:nvPr/>
        </p:nvPicPr>
        <p:blipFill>
          <a:blip r:embed="rId32">
            <a:clrChange>
              <a:clrFrom>
                <a:srgbClr val="E6E6E6"/>
              </a:clrFrom>
              <a:clrTo>
                <a:srgbClr val="E6E6E6">
                  <a:alpha val="0"/>
                </a:srgbClr>
              </a:clrTo>
            </a:clrChange>
          </a:blip>
          <a:stretch>
            <a:fillRect/>
          </a:stretch>
        </p:blipFill>
        <p:spPr>
          <a:xfrm>
            <a:off x="7771275" y="5185643"/>
            <a:ext cx="165827" cy="322927"/>
          </a:xfrm>
          <a:prstGeom prst="rect">
            <a:avLst/>
          </a:prstGeom>
        </p:spPr>
      </p:pic>
      <p:cxnSp>
        <p:nvCxnSpPr>
          <p:cNvPr id="845" name="直線コネクタ 844">
            <a:extLst>
              <a:ext uri="{FF2B5EF4-FFF2-40B4-BE49-F238E27FC236}">
                <a16:creationId xmlns:a16="http://schemas.microsoft.com/office/drawing/2014/main" id="{DED5210B-1A78-5175-30B1-0C9F6A23D702}"/>
              </a:ext>
            </a:extLst>
          </p:cNvPr>
          <p:cNvCxnSpPr>
            <a:cxnSpLocks/>
          </p:cNvCxnSpPr>
          <p:nvPr/>
        </p:nvCxnSpPr>
        <p:spPr>
          <a:xfrm flipV="1">
            <a:off x="7845916" y="5021680"/>
            <a:ext cx="0" cy="177024"/>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46" name="正方形/長方形 845">
            <a:extLst>
              <a:ext uri="{FF2B5EF4-FFF2-40B4-BE49-F238E27FC236}">
                <a16:creationId xmlns:a16="http://schemas.microsoft.com/office/drawing/2014/main" id="{FC20BEB5-ED6D-1C2B-7EAB-180E5FACAEFE}"/>
              </a:ext>
            </a:extLst>
          </p:cNvPr>
          <p:cNvSpPr/>
          <p:nvPr/>
        </p:nvSpPr>
        <p:spPr>
          <a:xfrm>
            <a:off x="4009949" y="5043164"/>
            <a:ext cx="469832" cy="12343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COM</a:t>
            </a:r>
          </a:p>
        </p:txBody>
      </p:sp>
      <p:sp>
        <p:nvSpPr>
          <p:cNvPr id="847" name="正方形/長方形 846">
            <a:extLst>
              <a:ext uri="{FF2B5EF4-FFF2-40B4-BE49-F238E27FC236}">
                <a16:creationId xmlns:a16="http://schemas.microsoft.com/office/drawing/2014/main" id="{69A7E4D3-3215-BE22-FF63-5F2EA8A53F07}"/>
              </a:ext>
            </a:extLst>
          </p:cNvPr>
          <p:cNvSpPr/>
          <p:nvPr/>
        </p:nvSpPr>
        <p:spPr>
          <a:xfrm>
            <a:off x="5541641" y="5050166"/>
            <a:ext cx="469832" cy="12343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MULTI</a:t>
            </a:r>
          </a:p>
        </p:txBody>
      </p:sp>
      <p:sp>
        <p:nvSpPr>
          <p:cNvPr id="848" name="正方形/長方形 847">
            <a:extLst>
              <a:ext uri="{FF2B5EF4-FFF2-40B4-BE49-F238E27FC236}">
                <a16:creationId xmlns:a16="http://schemas.microsoft.com/office/drawing/2014/main" id="{31048D34-AFDF-EB1F-DD34-ED3B4E717D5B}"/>
              </a:ext>
            </a:extLst>
          </p:cNvPr>
          <p:cNvSpPr/>
          <p:nvPr/>
        </p:nvSpPr>
        <p:spPr>
          <a:xfrm>
            <a:off x="6482315" y="5047118"/>
            <a:ext cx="469832" cy="12953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FUN-M</a:t>
            </a:r>
          </a:p>
        </p:txBody>
      </p:sp>
      <p:sp>
        <p:nvSpPr>
          <p:cNvPr id="849" name="正方形/長方形 848">
            <a:extLst>
              <a:ext uri="{FF2B5EF4-FFF2-40B4-BE49-F238E27FC236}">
                <a16:creationId xmlns:a16="http://schemas.microsoft.com/office/drawing/2014/main" id="{3E0A1E82-0121-EBA9-21CF-5E1BA51C435C}"/>
              </a:ext>
            </a:extLst>
          </p:cNvPr>
          <p:cNvSpPr/>
          <p:nvPr/>
        </p:nvSpPr>
        <p:spPr>
          <a:xfrm>
            <a:off x="7443603" y="5047118"/>
            <a:ext cx="469832" cy="12953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FUN-S</a:t>
            </a:r>
          </a:p>
        </p:txBody>
      </p:sp>
      <p:pic>
        <p:nvPicPr>
          <p:cNvPr id="850" name="図 849">
            <a:extLst>
              <a:ext uri="{FF2B5EF4-FFF2-40B4-BE49-F238E27FC236}">
                <a16:creationId xmlns:a16="http://schemas.microsoft.com/office/drawing/2014/main" id="{AB4B7819-B55C-9C45-C4FA-315C85371B76}"/>
              </a:ext>
            </a:extLst>
          </p:cNvPr>
          <p:cNvPicPr>
            <a:picLocks noChangeAspect="1"/>
          </p:cNvPicPr>
          <p:nvPr/>
        </p:nvPicPr>
        <p:blipFill>
          <a:blip r:embed="rId32">
            <a:clrChange>
              <a:clrFrom>
                <a:srgbClr val="E6E6E6"/>
              </a:clrFrom>
              <a:clrTo>
                <a:srgbClr val="E6E6E6">
                  <a:alpha val="0"/>
                </a:srgbClr>
              </a:clrTo>
            </a:clrChange>
          </a:blip>
          <a:stretch>
            <a:fillRect/>
          </a:stretch>
        </p:blipFill>
        <p:spPr>
          <a:xfrm>
            <a:off x="11130992" y="1033476"/>
            <a:ext cx="133451" cy="259879"/>
          </a:xfrm>
          <a:prstGeom prst="rect">
            <a:avLst/>
          </a:prstGeom>
        </p:spPr>
      </p:pic>
      <p:sp>
        <p:nvSpPr>
          <p:cNvPr id="851" name="正方形/長方形 850">
            <a:extLst>
              <a:ext uri="{FF2B5EF4-FFF2-40B4-BE49-F238E27FC236}">
                <a16:creationId xmlns:a16="http://schemas.microsoft.com/office/drawing/2014/main" id="{15101B76-51C5-7060-342B-D654CC6BAD8C}"/>
              </a:ext>
            </a:extLst>
          </p:cNvPr>
          <p:cNvSpPr/>
          <p:nvPr/>
        </p:nvSpPr>
        <p:spPr>
          <a:xfrm>
            <a:off x="11118056" y="1050449"/>
            <a:ext cx="535689" cy="23725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Edge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p:txBody>
      </p:sp>
      <p:pic>
        <p:nvPicPr>
          <p:cNvPr id="853" name="グラフィックス 852" descr="歯車 1 つ 単色塗りつぶし">
            <a:extLst>
              <a:ext uri="{FF2B5EF4-FFF2-40B4-BE49-F238E27FC236}">
                <a16:creationId xmlns:a16="http://schemas.microsoft.com/office/drawing/2014/main" id="{BCE72D83-940B-D518-C8AF-21ABD8E60AB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4518563" y="5185232"/>
            <a:ext cx="145195" cy="145195"/>
          </a:xfrm>
          <a:prstGeom prst="rect">
            <a:avLst/>
          </a:prstGeom>
        </p:spPr>
      </p:pic>
      <p:pic>
        <p:nvPicPr>
          <p:cNvPr id="854" name="グラフィックス 853" descr="歯車 1 つ 単色塗りつぶし">
            <a:extLst>
              <a:ext uri="{FF2B5EF4-FFF2-40B4-BE49-F238E27FC236}">
                <a16:creationId xmlns:a16="http://schemas.microsoft.com/office/drawing/2014/main" id="{7652C072-1AF1-65C0-8872-856A6B9A9007}"/>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4518562" y="5290947"/>
            <a:ext cx="145195" cy="145195"/>
          </a:xfrm>
          <a:prstGeom prst="rect">
            <a:avLst/>
          </a:prstGeom>
        </p:spPr>
      </p:pic>
      <p:sp>
        <p:nvSpPr>
          <p:cNvPr id="855" name="正方形/長方形 854">
            <a:extLst>
              <a:ext uri="{FF2B5EF4-FFF2-40B4-BE49-F238E27FC236}">
                <a16:creationId xmlns:a16="http://schemas.microsoft.com/office/drawing/2014/main" id="{874618AB-A074-C5B9-AC9E-34626C75D212}"/>
              </a:ext>
            </a:extLst>
          </p:cNvPr>
          <p:cNvSpPr/>
          <p:nvPr/>
        </p:nvSpPr>
        <p:spPr>
          <a:xfrm>
            <a:off x="4645733" y="5224895"/>
            <a:ext cx="491813"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搬送 </a:t>
            </a: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AP</a:t>
            </a:r>
          </a:p>
        </p:txBody>
      </p:sp>
      <p:sp>
        <p:nvSpPr>
          <p:cNvPr id="856" name="正方形/長方形 855">
            <a:extLst>
              <a:ext uri="{FF2B5EF4-FFF2-40B4-BE49-F238E27FC236}">
                <a16:creationId xmlns:a16="http://schemas.microsoft.com/office/drawing/2014/main" id="{90B58D44-BF01-7D5D-94AA-2D0C1957669D}"/>
              </a:ext>
            </a:extLst>
          </p:cNvPr>
          <p:cNvSpPr/>
          <p:nvPr/>
        </p:nvSpPr>
        <p:spPr>
          <a:xfrm>
            <a:off x="4645733" y="5326759"/>
            <a:ext cx="491813"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CAM</a:t>
            </a:r>
            <a:r>
              <a:rPr lang="ja-JP" altLang="en-US" sz="40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400">
                <a:solidFill>
                  <a:prstClr val="black"/>
                </a:solidFill>
                <a:latin typeface="Meiryo UI" panose="020B0604030504040204" pitchFamily="50" charset="-128"/>
                <a:ea typeface="Meiryo UI" panose="020B0604030504040204" pitchFamily="50" charset="-128"/>
                <a:cs typeface="Meiryo UI" panose="020B0604030504040204" pitchFamily="50" charset="-128"/>
              </a:rPr>
              <a:t>AP</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57" name="グラフィックス 856" descr="歯車 1 つ 単色塗りつぶし">
            <a:extLst>
              <a:ext uri="{FF2B5EF4-FFF2-40B4-BE49-F238E27FC236}">
                <a16:creationId xmlns:a16="http://schemas.microsoft.com/office/drawing/2014/main" id="{3DB2FDDE-E2BF-313E-A898-B352AA7B791D}"/>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5999757" y="5185232"/>
            <a:ext cx="145195" cy="145195"/>
          </a:xfrm>
          <a:prstGeom prst="rect">
            <a:avLst/>
          </a:prstGeom>
        </p:spPr>
      </p:pic>
      <p:pic>
        <p:nvPicPr>
          <p:cNvPr id="858" name="グラフィックス 857" descr="歯車 1 つ 単色塗りつぶし">
            <a:extLst>
              <a:ext uri="{FF2B5EF4-FFF2-40B4-BE49-F238E27FC236}">
                <a16:creationId xmlns:a16="http://schemas.microsoft.com/office/drawing/2014/main" id="{EB70885B-31D9-ECEB-9578-F3ED88778BAB}"/>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5999756" y="5290947"/>
            <a:ext cx="145195" cy="145195"/>
          </a:xfrm>
          <a:prstGeom prst="rect">
            <a:avLst/>
          </a:prstGeom>
        </p:spPr>
      </p:pic>
      <p:pic>
        <p:nvPicPr>
          <p:cNvPr id="859" name="グラフィックス 858" descr="歯車 1 つ 単色塗りつぶし">
            <a:extLst>
              <a:ext uri="{FF2B5EF4-FFF2-40B4-BE49-F238E27FC236}">
                <a16:creationId xmlns:a16="http://schemas.microsoft.com/office/drawing/2014/main" id="{BC4A9F0A-662A-EF66-476D-572783D70D6B}"/>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6942268" y="5185232"/>
            <a:ext cx="145195" cy="145195"/>
          </a:xfrm>
          <a:prstGeom prst="rect">
            <a:avLst/>
          </a:prstGeom>
        </p:spPr>
      </p:pic>
      <p:pic>
        <p:nvPicPr>
          <p:cNvPr id="860" name="グラフィックス 859" descr="歯車 1 つ 単色塗りつぶし">
            <a:extLst>
              <a:ext uri="{FF2B5EF4-FFF2-40B4-BE49-F238E27FC236}">
                <a16:creationId xmlns:a16="http://schemas.microsoft.com/office/drawing/2014/main" id="{484084E3-063D-11CA-E4D8-C17C07A2CF61}"/>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6942267" y="5290947"/>
            <a:ext cx="145195" cy="145195"/>
          </a:xfrm>
          <a:prstGeom prst="rect">
            <a:avLst/>
          </a:prstGeom>
        </p:spPr>
      </p:pic>
      <p:pic>
        <p:nvPicPr>
          <p:cNvPr id="861" name="グラフィックス 860" descr="歯車 1 つ 単色塗りつぶし">
            <a:extLst>
              <a:ext uri="{FF2B5EF4-FFF2-40B4-BE49-F238E27FC236}">
                <a16:creationId xmlns:a16="http://schemas.microsoft.com/office/drawing/2014/main" id="{00940461-F8C5-073B-AFBB-597BE710EDEC}"/>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7893810" y="5185232"/>
            <a:ext cx="145195" cy="145195"/>
          </a:xfrm>
          <a:prstGeom prst="rect">
            <a:avLst/>
          </a:prstGeom>
        </p:spPr>
      </p:pic>
      <p:pic>
        <p:nvPicPr>
          <p:cNvPr id="862" name="グラフィックス 861" descr="歯車 1 つ 単色塗りつぶし">
            <a:extLst>
              <a:ext uri="{FF2B5EF4-FFF2-40B4-BE49-F238E27FC236}">
                <a16:creationId xmlns:a16="http://schemas.microsoft.com/office/drawing/2014/main" id="{29F66F98-4F4A-A4EC-7941-BED2013B0D69}"/>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7893809" y="5290947"/>
            <a:ext cx="145195" cy="145195"/>
          </a:xfrm>
          <a:prstGeom prst="rect">
            <a:avLst/>
          </a:prstGeom>
        </p:spPr>
      </p:pic>
      <p:grpSp>
        <p:nvGrpSpPr>
          <p:cNvPr id="863" name="グループ化 862">
            <a:extLst>
              <a:ext uri="{FF2B5EF4-FFF2-40B4-BE49-F238E27FC236}">
                <a16:creationId xmlns:a16="http://schemas.microsoft.com/office/drawing/2014/main" id="{BAC651DB-C9D9-4506-E2A9-8599CA0F01C7}"/>
              </a:ext>
            </a:extLst>
          </p:cNvPr>
          <p:cNvGrpSpPr/>
          <p:nvPr/>
        </p:nvGrpSpPr>
        <p:grpSpPr>
          <a:xfrm rot="2700000">
            <a:off x="3505604" y="4931108"/>
            <a:ext cx="182672" cy="181145"/>
            <a:chOff x="9508056" y="2644480"/>
            <a:chExt cx="233759" cy="233759"/>
          </a:xfrm>
        </p:grpSpPr>
        <p:sp>
          <p:nvSpPr>
            <p:cNvPr id="864" name="楕円 863">
              <a:extLst>
                <a:ext uri="{FF2B5EF4-FFF2-40B4-BE49-F238E27FC236}">
                  <a16:creationId xmlns:a16="http://schemas.microsoft.com/office/drawing/2014/main" id="{5BC23963-C6AA-21CB-DBCC-8E87E5197F29}"/>
                </a:ext>
              </a:extLst>
            </p:cNvPr>
            <p:cNvSpPr/>
            <p:nvPr/>
          </p:nvSpPr>
          <p:spPr>
            <a:xfrm>
              <a:off x="9508056" y="2644480"/>
              <a:ext cx="233759" cy="233759"/>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black"/>
                </a:solidFill>
                <a:effectLst/>
                <a:uLnTx/>
                <a:uFillTx/>
                <a:latin typeface="Meiryo UI"/>
                <a:ea typeface="Meiryo UI"/>
                <a:cs typeface="+mn-cs"/>
              </a:endParaRPr>
            </a:p>
          </p:txBody>
        </p:sp>
        <p:cxnSp>
          <p:nvCxnSpPr>
            <p:cNvPr id="865" name="直線矢印コネクタ 864">
              <a:extLst>
                <a:ext uri="{FF2B5EF4-FFF2-40B4-BE49-F238E27FC236}">
                  <a16:creationId xmlns:a16="http://schemas.microsoft.com/office/drawing/2014/main" id="{601129AA-5888-44C9-7435-501099E4D3CB}"/>
                </a:ext>
              </a:extLst>
            </p:cNvPr>
            <p:cNvCxnSpPr>
              <a:cxnSpLocks/>
              <a:stCxn id="864" idx="2"/>
              <a:endCxn id="864" idx="6"/>
            </p:cNvCxnSpPr>
            <p:nvPr/>
          </p:nvCxnSpPr>
          <p:spPr>
            <a:xfrm>
              <a:off x="9508056" y="2761360"/>
              <a:ext cx="233759" cy="0"/>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866" name="直線矢印コネクタ 865">
              <a:extLst>
                <a:ext uri="{FF2B5EF4-FFF2-40B4-BE49-F238E27FC236}">
                  <a16:creationId xmlns:a16="http://schemas.microsoft.com/office/drawing/2014/main" id="{D12AA933-055A-BDE6-C599-F758F04CDA33}"/>
                </a:ext>
              </a:extLst>
            </p:cNvPr>
            <p:cNvCxnSpPr>
              <a:cxnSpLocks/>
              <a:stCxn id="864" idx="0"/>
              <a:endCxn id="864" idx="4"/>
            </p:cNvCxnSpPr>
            <p:nvPr/>
          </p:nvCxnSpPr>
          <p:spPr>
            <a:xfrm>
              <a:off x="9624936" y="2644480"/>
              <a:ext cx="0" cy="233759"/>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grpSp>
        <p:nvGrpSpPr>
          <p:cNvPr id="867" name="グループ化 866">
            <a:extLst>
              <a:ext uri="{FF2B5EF4-FFF2-40B4-BE49-F238E27FC236}">
                <a16:creationId xmlns:a16="http://schemas.microsoft.com/office/drawing/2014/main" id="{14C0196C-23A9-B78D-E0BB-371E5BBD0DF9}"/>
              </a:ext>
            </a:extLst>
          </p:cNvPr>
          <p:cNvGrpSpPr/>
          <p:nvPr/>
        </p:nvGrpSpPr>
        <p:grpSpPr>
          <a:xfrm>
            <a:off x="2552138" y="3374723"/>
            <a:ext cx="414400" cy="414400"/>
            <a:chOff x="3144305" y="2675310"/>
            <a:chExt cx="1549609" cy="1549609"/>
          </a:xfrm>
        </p:grpSpPr>
        <p:sp>
          <p:nvSpPr>
            <p:cNvPr id="868" name="正方形/長方形 867">
              <a:extLst>
                <a:ext uri="{FF2B5EF4-FFF2-40B4-BE49-F238E27FC236}">
                  <a16:creationId xmlns:a16="http://schemas.microsoft.com/office/drawing/2014/main" id="{6B48AB94-8C40-F3E6-1F9D-7E49F5B51228}"/>
                </a:ext>
              </a:extLst>
            </p:cNvPr>
            <p:cNvSpPr/>
            <p:nvPr/>
          </p:nvSpPr>
          <p:spPr>
            <a:xfrm>
              <a:off x="3334695" y="3027916"/>
              <a:ext cx="1168829" cy="844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69" name="グラフィックス 868" descr="タブレット 単色塗りつぶし">
              <a:extLst>
                <a:ext uri="{FF2B5EF4-FFF2-40B4-BE49-F238E27FC236}">
                  <a16:creationId xmlns:a16="http://schemas.microsoft.com/office/drawing/2014/main" id="{C4F43B32-9FB1-CBBB-9617-A1618BEA8B9B}"/>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3144305" y="2675310"/>
              <a:ext cx="1549609" cy="1549609"/>
            </a:xfrm>
            <a:prstGeom prst="rect">
              <a:avLst/>
            </a:prstGeom>
          </p:spPr>
        </p:pic>
      </p:grpSp>
      <p:sp>
        <p:nvSpPr>
          <p:cNvPr id="870" name="正方形/長方形 869">
            <a:extLst>
              <a:ext uri="{FF2B5EF4-FFF2-40B4-BE49-F238E27FC236}">
                <a16:creationId xmlns:a16="http://schemas.microsoft.com/office/drawing/2014/main" id="{5242FF19-0247-F260-2B3F-2AFA98F9352A}"/>
              </a:ext>
            </a:extLst>
          </p:cNvPr>
          <p:cNvSpPr/>
          <p:nvPr/>
        </p:nvSpPr>
        <p:spPr>
          <a:xfrm>
            <a:off x="1444827" y="3263404"/>
            <a:ext cx="904099"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小組照合タブレット</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1" name="直線コネクタ 870">
            <a:extLst>
              <a:ext uri="{FF2B5EF4-FFF2-40B4-BE49-F238E27FC236}">
                <a16:creationId xmlns:a16="http://schemas.microsoft.com/office/drawing/2014/main" id="{8F5CFBF1-E80B-10E9-F48F-624560947F7D}"/>
              </a:ext>
            </a:extLst>
          </p:cNvPr>
          <p:cNvCxnSpPr>
            <a:cxnSpLocks/>
          </p:cNvCxnSpPr>
          <p:nvPr/>
        </p:nvCxnSpPr>
        <p:spPr>
          <a:xfrm>
            <a:off x="1872265" y="3845557"/>
            <a:ext cx="0" cy="96151"/>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72" name="図 871">
            <a:extLst>
              <a:ext uri="{FF2B5EF4-FFF2-40B4-BE49-F238E27FC236}">
                <a16:creationId xmlns:a16="http://schemas.microsoft.com/office/drawing/2014/main" id="{891BB381-3C7C-9B55-01D6-AC5C3966E520}"/>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1791967" y="3760658"/>
            <a:ext cx="169032" cy="130068"/>
          </a:xfrm>
          <a:prstGeom prst="rect">
            <a:avLst/>
          </a:prstGeom>
        </p:spPr>
      </p:pic>
      <p:grpSp>
        <p:nvGrpSpPr>
          <p:cNvPr id="873" name="グループ化 872">
            <a:extLst>
              <a:ext uri="{FF2B5EF4-FFF2-40B4-BE49-F238E27FC236}">
                <a16:creationId xmlns:a16="http://schemas.microsoft.com/office/drawing/2014/main" id="{50AE5829-9DEF-3D67-F01D-964938BF7A0D}"/>
              </a:ext>
            </a:extLst>
          </p:cNvPr>
          <p:cNvGrpSpPr/>
          <p:nvPr/>
        </p:nvGrpSpPr>
        <p:grpSpPr>
          <a:xfrm>
            <a:off x="1653243" y="3374488"/>
            <a:ext cx="414400" cy="414400"/>
            <a:chOff x="3144305" y="2675310"/>
            <a:chExt cx="1549609" cy="1549609"/>
          </a:xfrm>
        </p:grpSpPr>
        <p:sp>
          <p:nvSpPr>
            <p:cNvPr id="874" name="正方形/長方形 873">
              <a:extLst>
                <a:ext uri="{FF2B5EF4-FFF2-40B4-BE49-F238E27FC236}">
                  <a16:creationId xmlns:a16="http://schemas.microsoft.com/office/drawing/2014/main" id="{8DC34CF0-6877-9B25-89DE-D86F4EC3F482}"/>
                </a:ext>
              </a:extLst>
            </p:cNvPr>
            <p:cNvSpPr/>
            <p:nvPr/>
          </p:nvSpPr>
          <p:spPr>
            <a:xfrm>
              <a:off x="3334695" y="3027916"/>
              <a:ext cx="1168829" cy="844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75" name="グラフィックス 874" descr="タブレット 単色塗りつぶし">
              <a:extLst>
                <a:ext uri="{FF2B5EF4-FFF2-40B4-BE49-F238E27FC236}">
                  <a16:creationId xmlns:a16="http://schemas.microsoft.com/office/drawing/2014/main" id="{CB155F41-0640-A22B-6E90-45EC7FEA727E}"/>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3144305" y="2675310"/>
              <a:ext cx="1549609" cy="1549609"/>
            </a:xfrm>
            <a:prstGeom prst="rect">
              <a:avLst/>
            </a:prstGeom>
          </p:spPr>
        </p:pic>
      </p:grpSp>
      <p:pic>
        <p:nvPicPr>
          <p:cNvPr id="876" name="図 875" descr="アイコン&#10;&#10;自動的に生成された説明">
            <a:extLst>
              <a:ext uri="{FF2B5EF4-FFF2-40B4-BE49-F238E27FC236}">
                <a16:creationId xmlns:a16="http://schemas.microsoft.com/office/drawing/2014/main" id="{C5C39BF2-A3D4-6089-6917-5FBE36C1D0E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492" t="9736" r="1733" b="10597"/>
          <a:stretch/>
        </p:blipFill>
        <p:spPr>
          <a:xfrm>
            <a:off x="949363" y="1959674"/>
            <a:ext cx="285751" cy="240200"/>
          </a:xfrm>
          <a:prstGeom prst="rect">
            <a:avLst/>
          </a:prstGeom>
        </p:spPr>
      </p:pic>
      <p:pic>
        <p:nvPicPr>
          <p:cNvPr id="877" name="図 876">
            <a:extLst>
              <a:ext uri="{FF2B5EF4-FFF2-40B4-BE49-F238E27FC236}">
                <a16:creationId xmlns:a16="http://schemas.microsoft.com/office/drawing/2014/main" id="{2B2334DD-26C6-2BD2-1ACF-035AA6ED8F42}"/>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1406369" y="2044763"/>
            <a:ext cx="186154" cy="142045"/>
          </a:xfrm>
          <a:prstGeom prst="rect">
            <a:avLst/>
          </a:prstGeom>
        </p:spPr>
      </p:pic>
      <p:sp>
        <p:nvSpPr>
          <p:cNvPr id="879" name="正方形/長方形 878">
            <a:extLst>
              <a:ext uri="{FF2B5EF4-FFF2-40B4-BE49-F238E27FC236}">
                <a16:creationId xmlns:a16="http://schemas.microsoft.com/office/drawing/2014/main" id="{69CD0DBE-733A-6049-5D98-394166F170AA}"/>
              </a:ext>
            </a:extLst>
          </p:cNvPr>
          <p:cNvSpPr/>
          <p:nvPr/>
        </p:nvSpPr>
        <p:spPr>
          <a:xfrm>
            <a:off x="859342" y="2217613"/>
            <a:ext cx="465793"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標準</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p:txBody>
      </p:sp>
      <p:cxnSp>
        <p:nvCxnSpPr>
          <p:cNvPr id="890" name="直線コネクタ 889">
            <a:extLst>
              <a:ext uri="{FF2B5EF4-FFF2-40B4-BE49-F238E27FC236}">
                <a16:creationId xmlns:a16="http://schemas.microsoft.com/office/drawing/2014/main" id="{9CA22691-3272-79B5-80FB-7EF75279E5C6}"/>
              </a:ext>
            </a:extLst>
          </p:cNvPr>
          <p:cNvCxnSpPr>
            <a:cxnSpLocks/>
            <a:endCxn id="891" idx="0"/>
          </p:cNvCxnSpPr>
          <p:nvPr/>
        </p:nvCxnSpPr>
        <p:spPr>
          <a:xfrm flipH="1">
            <a:off x="9838970" y="4600736"/>
            <a:ext cx="5925" cy="42539"/>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91" name="図 890" descr="ロゴ&#10;&#10;低い精度で自動的に生成された説明">
            <a:extLst>
              <a:ext uri="{FF2B5EF4-FFF2-40B4-BE49-F238E27FC236}">
                <a16:creationId xmlns:a16="http://schemas.microsoft.com/office/drawing/2014/main" id="{BCCAA484-2836-A941-405B-790A70A14D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9737376" y="4643275"/>
            <a:ext cx="203188" cy="202368"/>
          </a:xfrm>
          <a:prstGeom prst="rect">
            <a:avLst/>
          </a:prstGeom>
        </p:spPr>
      </p:pic>
      <p:cxnSp>
        <p:nvCxnSpPr>
          <p:cNvPr id="892" name="直線コネクタ 891">
            <a:extLst>
              <a:ext uri="{FF2B5EF4-FFF2-40B4-BE49-F238E27FC236}">
                <a16:creationId xmlns:a16="http://schemas.microsoft.com/office/drawing/2014/main" id="{773B3A6D-2B9E-2E18-9B41-7F36AD204C0D}"/>
              </a:ext>
            </a:extLst>
          </p:cNvPr>
          <p:cNvCxnSpPr>
            <a:cxnSpLocks/>
            <a:endCxn id="907" idx="1"/>
          </p:cNvCxnSpPr>
          <p:nvPr/>
        </p:nvCxnSpPr>
        <p:spPr>
          <a:xfrm>
            <a:off x="9843388" y="4844982"/>
            <a:ext cx="0" cy="482238"/>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893" name="図 892">
            <a:extLst>
              <a:ext uri="{FF2B5EF4-FFF2-40B4-BE49-F238E27FC236}">
                <a16:creationId xmlns:a16="http://schemas.microsoft.com/office/drawing/2014/main" id="{8C6E9998-876B-2466-3981-C30DB781D9DA}"/>
              </a:ext>
            </a:extLst>
          </p:cNvPr>
          <p:cNvPicPr>
            <a:picLocks noChangeAspect="1"/>
          </p:cNvPicPr>
          <p:nvPr/>
        </p:nvPicPr>
        <p:blipFill>
          <a:blip r:embed="rId14"/>
          <a:stretch>
            <a:fillRect/>
          </a:stretch>
        </p:blipFill>
        <p:spPr>
          <a:xfrm>
            <a:off x="9700513" y="5688619"/>
            <a:ext cx="285751" cy="190501"/>
          </a:xfrm>
          <a:prstGeom prst="rect">
            <a:avLst/>
          </a:prstGeom>
        </p:spPr>
      </p:pic>
      <p:sp>
        <p:nvSpPr>
          <p:cNvPr id="894" name="正方形/長方形 893">
            <a:extLst>
              <a:ext uri="{FF2B5EF4-FFF2-40B4-BE49-F238E27FC236}">
                <a16:creationId xmlns:a16="http://schemas.microsoft.com/office/drawing/2014/main" id="{D3B6D6F2-7235-71AD-B15A-639732840899}"/>
              </a:ext>
            </a:extLst>
          </p:cNvPr>
          <p:cNvSpPr/>
          <p:nvPr/>
        </p:nvSpPr>
        <p:spPr>
          <a:xfrm>
            <a:off x="9972666" y="6310359"/>
            <a:ext cx="475208"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溶接設備</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95" name="正方形/長方形 894">
            <a:extLst>
              <a:ext uri="{FF2B5EF4-FFF2-40B4-BE49-F238E27FC236}">
                <a16:creationId xmlns:a16="http://schemas.microsoft.com/office/drawing/2014/main" id="{80383BFA-FFF4-1731-8A44-130BC962EE0B}"/>
              </a:ext>
            </a:extLst>
          </p:cNvPr>
          <p:cNvSpPr/>
          <p:nvPr/>
        </p:nvSpPr>
        <p:spPr>
          <a:xfrm>
            <a:off x="9849162" y="5879120"/>
            <a:ext cx="163149"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M/C</a:t>
            </a:r>
          </a:p>
        </p:txBody>
      </p:sp>
      <p:sp>
        <p:nvSpPr>
          <p:cNvPr id="896" name="正方形/長方形 895">
            <a:extLst>
              <a:ext uri="{FF2B5EF4-FFF2-40B4-BE49-F238E27FC236}">
                <a16:creationId xmlns:a16="http://schemas.microsoft.com/office/drawing/2014/main" id="{C7FA0335-1234-769F-44A5-6834354096D6}"/>
              </a:ext>
            </a:extLst>
          </p:cNvPr>
          <p:cNvSpPr/>
          <p:nvPr/>
        </p:nvSpPr>
        <p:spPr>
          <a:xfrm>
            <a:off x="9867772" y="4844982"/>
            <a:ext cx="263896"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100</a:t>
            </a: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期</a:t>
            </a: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FW</a:t>
            </a:r>
          </a:p>
        </p:txBody>
      </p:sp>
      <p:cxnSp>
        <p:nvCxnSpPr>
          <p:cNvPr id="897" name="直線コネクタ 594">
            <a:extLst>
              <a:ext uri="{FF2B5EF4-FFF2-40B4-BE49-F238E27FC236}">
                <a16:creationId xmlns:a16="http://schemas.microsoft.com/office/drawing/2014/main" id="{FB0FE2B1-F3BE-6891-8406-E3A5417C466A}"/>
              </a:ext>
            </a:extLst>
          </p:cNvPr>
          <p:cNvCxnSpPr>
            <a:cxnSpLocks/>
            <a:stCxn id="893" idx="2"/>
            <a:endCxn id="921" idx="0"/>
          </p:cNvCxnSpPr>
          <p:nvPr/>
        </p:nvCxnSpPr>
        <p:spPr>
          <a:xfrm>
            <a:off x="9843389" y="5879120"/>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8" name="直線コネクタ 594">
            <a:extLst>
              <a:ext uri="{FF2B5EF4-FFF2-40B4-BE49-F238E27FC236}">
                <a16:creationId xmlns:a16="http://schemas.microsoft.com/office/drawing/2014/main" id="{0050D2BE-9ACE-5D6A-4239-5A821EA5C17B}"/>
              </a:ext>
            </a:extLst>
          </p:cNvPr>
          <p:cNvCxnSpPr>
            <a:cxnSpLocks/>
            <a:stCxn id="911" idx="2"/>
            <a:endCxn id="924" idx="0"/>
          </p:cNvCxnSpPr>
          <p:nvPr/>
        </p:nvCxnSpPr>
        <p:spPr>
          <a:xfrm>
            <a:off x="10215205" y="5879120"/>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99" name="正方形/長方形 898">
            <a:extLst>
              <a:ext uri="{FF2B5EF4-FFF2-40B4-BE49-F238E27FC236}">
                <a16:creationId xmlns:a16="http://schemas.microsoft.com/office/drawing/2014/main" id="{94AD24A0-C5E4-53F0-105D-1E47DF7D0EBE}"/>
              </a:ext>
            </a:extLst>
          </p:cNvPr>
          <p:cNvSpPr/>
          <p:nvPr/>
        </p:nvSpPr>
        <p:spPr>
          <a:xfrm>
            <a:off x="10231126" y="5876470"/>
            <a:ext cx="163149"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Multi</a:t>
            </a:r>
          </a:p>
        </p:txBody>
      </p:sp>
      <p:sp>
        <p:nvSpPr>
          <p:cNvPr id="900" name="正方形/長方形 899">
            <a:extLst>
              <a:ext uri="{FF2B5EF4-FFF2-40B4-BE49-F238E27FC236}">
                <a16:creationId xmlns:a16="http://schemas.microsoft.com/office/drawing/2014/main" id="{D2C0882F-1C49-3F77-315D-3B70D9223927}"/>
              </a:ext>
            </a:extLst>
          </p:cNvPr>
          <p:cNvSpPr/>
          <p:nvPr/>
        </p:nvSpPr>
        <p:spPr>
          <a:xfrm>
            <a:off x="9463523" y="5375245"/>
            <a:ext cx="236990" cy="8336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既存</a:t>
            </a:r>
            <a:r>
              <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PLC</a:t>
            </a:r>
          </a:p>
        </p:txBody>
      </p:sp>
      <p:grpSp>
        <p:nvGrpSpPr>
          <p:cNvPr id="901" name="グループ化 900">
            <a:extLst>
              <a:ext uri="{FF2B5EF4-FFF2-40B4-BE49-F238E27FC236}">
                <a16:creationId xmlns:a16="http://schemas.microsoft.com/office/drawing/2014/main" id="{4BF8C1FC-26FB-9E7B-60FB-8351461A2921}"/>
              </a:ext>
            </a:extLst>
          </p:cNvPr>
          <p:cNvGrpSpPr/>
          <p:nvPr/>
        </p:nvGrpSpPr>
        <p:grpSpPr>
          <a:xfrm>
            <a:off x="9451280" y="5426118"/>
            <a:ext cx="269553" cy="269553"/>
            <a:chOff x="7871382" y="2980275"/>
            <a:chExt cx="269553" cy="269553"/>
          </a:xfrm>
        </p:grpSpPr>
        <p:pic>
          <p:nvPicPr>
            <p:cNvPr id="902" name="図 901">
              <a:extLst>
                <a:ext uri="{FF2B5EF4-FFF2-40B4-BE49-F238E27FC236}">
                  <a16:creationId xmlns:a16="http://schemas.microsoft.com/office/drawing/2014/main" id="{124C6574-3DF8-F443-8A50-B65136E2137D}"/>
                </a:ext>
              </a:extLst>
            </p:cNvPr>
            <p:cNvPicPr>
              <a:picLocks noChangeAspect="1"/>
            </p:cNvPicPr>
            <p:nvPr/>
          </p:nvPicPr>
          <p:blipFill>
            <a:blip r:embed="rId37"/>
            <a:stretch>
              <a:fillRect/>
            </a:stretch>
          </p:blipFill>
          <p:spPr>
            <a:xfrm>
              <a:off x="8010643" y="3151478"/>
              <a:ext cx="119997" cy="74797"/>
            </a:xfrm>
            <a:prstGeom prst="rect">
              <a:avLst/>
            </a:prstGeom>
          </p:spPr>
        </p:pic>
        <p:pic>
          <p:nvPicPr>
            <p:cNvPr id="903" name="グラフィックス 902" descr="ロボット ハンド 単色塗りつぶし">
              <a:extLst>
                <a:ext uri="{FF2B5EF4-FFF2-40B4-BE49-F238E27FC236}">
                  <a16:creationId xmlns:a16="http://schemas.microsoft.com/office/drawing/2014/main" id="{DA71D566-4D3B-149B-B6C0-BE475A932208}"/>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7871382" y="2980275"/>
              <a:ext cx="269553" cy="269553"/>
            </a:xfrm>
            <a:prstGeom prst="rect">
              <a:avLst/>
            </a:prstGeom>
          </p:spPr>
        </p:pic>
      </p:grpSp>
      <p:cxnSp>
        <p:nvCxnSpPr>
          <p:cNvPr id="904" name="直線コネクタ 594">
            <a:extLst>
              <a:ext uri="{FF2B5EF4-FFF2-40B4-BE49-F238E27FC236}">
                <a16:creationId xmlns:a16="http://schemas.microsoft.com/office/drawing/2014/main" id="{69F716E8-A994-BFE9-D1D9-A416DC1C7B8F}"/>
              </a:ext>
            </a:extLst>
          </p:cNvPr>
          <p:cNvCxnSpPr>
            <a:cxnSpLocks/>
            <a:stCxn id="912" idx="2"/>
            <a:endCxn id="927" idx="0"/>
          </p:cNvCxnSpPr>
          <p:nvPr/>
        </p:nvCxnSpPr>
        <p:spPr>
          <a:xfrm>
            <a:off x="10585140" y="5879120"/>
            <a:ext cx="0" cy="15396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905" name="正方形/長方形 904">
            <a:extLst>
              <a:ext uri="{FF2B5EF4-FFF2-40B4-BE49-F238E27FC236}">
                <a16:creationId xmlns:a16="http://schemas.microsoft.com/office/drawing/2014/main" id="{FE52CF9B-EDFC-1CF0-3F19-8BD1D88E4EE8}"/>
              </a:ext>
            </a:extLst>
          </p:cNvPr>
          <p:cNvSpPr/>
          <p:nvPr/>
        </p:nvSpPr>
        <p:spPr>
          <a:xfrm>
            <a:off x="9523373" y="5789835"/>
            <a:ext cx="192658" cy="6797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RS232C</a:t>
            </a:r>
          </a:p>
        </p:txBody>
      </p:sp>
      <p:grpSp>
        <p:nvGrpSpPr>
          <p:cNvPr id="906" name="グループ化 905">
            <a:extLst>
              <a:ext uri="{FF2B5EF4-FFF2-40B4-BE49-F238E27FC236}">
                <a16:creationId xmlns:a16="http://schemas.microsoft.com/office/drawing/2014/main" id="{3BAC8079-610E-02E1-28EE-B6DE13075DB5}"/>
              </a:ext>
            </a:extLst>
          </p:cNvPr>
          <p:cNvGrpSpPr/>
          <p:nvPr/>
        </p:nvGrpSpPr>
        <p:grpSpPr>
          <a:xfrm rot="2700000">
            <a:off x="9759729" y="5327220"/>
            <a:ext cx="167318" cy="167318"/>
            <a:chOff x="9508056" y="2644480"/>
            <a:chExt cx="233759" cy="233759"/>
          </a:xfrm>
        </p:grpSpPr>
        <p:sp>
          <p:nvSpPr>
            <p:cNvPr id="907" name="楕円 906">
              <a:extLst>
                <a:ext uri="{FF2B5EF4-FFF2-40B4-BE49-F238E27FC236}">
                  <a16:creationId xmlns:a16="http://schemas.microsoft.com/office/drawing/2014/main" id="{D3A36FD0-F333-0FB6-79FE-1212A45477C6}"/>
                </a:ext>
              </a:extLst>
            </p:cNvPr>
            <p:cNvSpPr/>
            <p:nvPr/>
          </p:nvSpPr>
          <p:spPr>
            <a:xfrm>
              <a:off x="9508056" y="2644480"/>
              <a:ext cx="233759" cy="233759"/>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908" name="直線矢印コネクタ 907">
              <a:extLst>
                <a:ext uri="{FF2B5EF4-FFF2-40B4-BE49-F238E27FC236}">
                  <a16:creationId xmlns:a16="http://schemas.microsoft.com/office/drawing/2014/main" id="{83334E46-FB32-F1B9-42B2-86E2775DF0E1}"/>
                </a:ext>
              </a:extLst>
            </p:cNvPr>
            <p:cNvCxnSpPr>
              <a:cxnSpLocks/>
              <a:stCxn id="907" idx="2"/>
              <a:endCxn id="907" idx="6"/>
            </p:cNvCxnSpPr>
            <p:nvPr/>
          </p:nvCxnSpPr>
          <p:spPr>
            <a:xfrm>
              <a:off x="9508056" y="2761360"/>
              <a:ext cx="233759" cy="0"/>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909" name="直線矢印コネクタ 908">
              <a:extLst>
                <a:ext uri="{FF2B5EF4-FFF2-40B4-BE49-F238E27FC236}">
                  <a16:creationId xmlns:a16="http://schemas.microsoft.com/office/drawing/2014/main" id="{4997ECDA-FF62-BD64-EABF-9F49B63A6974}"/>
                </a:ext>
              </a:extLst>
            </p:cNvPr>
            <p:cNvCxnSpPr>
              <a:cxnSpLocks/>
              <a:stCxn id="907" idx="0"/>
              <a:endCxn id="907" idx="4"/>
            </p:cNvCxnSpPr>
            <p:nvPr/>
          </p:nvCxnSpPr>
          <p:spPr>
            <a:xfrm>
              <a:off x="9624936" y="2644480"/>
              <a:ext cx="0" cy="233759"/>
            </a:xfrm>
            <a:prstGeom prst="straightConnector1">
              <a:avLst/>
            </a:prstGeom>
            <a:ln w="9525">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cxnSp>
        <p:nvCxnSpPr>
          <p:cNvPr id="910" name="直線コネクタ 594">
            <a:extLst>
              <a:ext uri="{FF2B5EF4-FFF2-40B4-BE49-F238E27FC236}">
                <a16:creationId xmlns:a16="http://schemas.microsoft.com/office/drawing/2014/main" id="{6A8F0629-E767-3901-709D-49CEDC01B71E}"/>
              </a:ext>
            </a:extLst>
          </p:cNvPr>
          <p:cNvCxnSpPr>
            <a:cxnSpLocks/>
            <a:stCxn id="903" idx="2"/>
            <a:endCxn id="893" idx="1"/>
          </p:cNvCxnSpPr>
          <p:nvPr/>
        </p:nvCxnSpPr>
        <p:spPr>
          <a:xfrm rot="16200000" flipH="1">
            <a:off x="9599186" y="5682542"/>
            <a:ext cx="88199" cy="114456"/>
          </a:xfrm>
          <a:prstGeom prst="bentConnector2">
            <a:avLst/>
          </a:prstGeom>
          <a:ln w="12700">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911" name="図 910">
            <a:extLst>
              <a:ext uri="{FF2B5EF4-FFF2-40B4-BE49-F238E27FC236}">
                <a16:creationId xmlns:a16="http://schemas.microsoft.com/office/drawing/2014/main" id="{74EE8094-0B13-D6CE-F8E7-02E26234CB50}"/>
              </a:ext>
            </a:extLst>
          </p:cNvPr>
          <p:cNvPicPr>
            <a:picLocks noChangeAspect="1"/>
          </p:cNvPicPr>
          <p:nvPr/>
        </p:nvPicPr>
        <p:blipFill>
          <a:blip r:embed="rId14"/>
          <a:stretch>
            <a:fillRect/>
          </a:stretch>
        </p:blipFill>
        <p:spPr>
          <a:xfrm>
            <a:off x="10072329" y="5688619"/>
            <a:ext cx="285751" cy="190501"/>
          </a:xfrm>
          <a:prstGeom prst="rect">
            <a:avLst/>
          </a:prstGeom>
        </p:spPr>
      </p:pic>
      <p:pic>
        <p:nvPicPr>
          <p:cNvPr id="912" name="図 911">
            <a:extLst>
              <a:ext uri="{FF2B5EF4-FFF2-40B4-BE49-F238E27FC236}">
                <a16:creationId xmlns:a16="http://schemas.microsoft.com/office/drawing/2014/main" id="{147C0BF0-B056-1618-5D36-B2886AB55EEB}"/>
              </a:ext>
            </a:extLst>
          </p:cNvPr>
          <p:cNvPicPr>
            <a:picLocks noChangeAspect="1"/>
          </p:cNvPicPr>
          <p:nvPr/>
        </p:nvPicPr>
        <p:blipFill>
          <a:blip r:embed="rId14"/>
          <a:stretch>
            <a:fillRect/>
          </a:stretch>
        </p:blipFill>
        <p:spPr>
          <a:xfrm>
            <a:off x="10442264" y="5688619"/>
            <a:ext cx="285751" cy="190501"/>
          </a:xfrm>
          <a:prstGeom prst="rect">
            <a:avLst/>
          </a:prstGeom>
        </p:spPr>
      </p:pic>
      <p:sp>
        <p:nvSpPr>
          <p:cNvPr id="913" name="正方形/長方形 912">
            <a:extLst>
              <a:ext uri="{FF2B5EF4-FFF2-40B4-BE49-F238E27FC236}">
                <a16:creationId xmlns:a16="http://schemas.microsoft.com/office/drawing/2014/main" id="{FAADB8C5-A698-4E07-10AD-9E10FE47DB91}"/>
              </a:ext>
            </a:extLst>
          </p:cNvPr>
          <p:cNvSpPr/>
          <p:nvPr/>
        </p:nvSpPr>
        <p:spPr>
          <a:xfrm>
            <a:off x="10596443" y="5876470"/>
            <a:ext cx="189764" cy="83366"/>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新ライン</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4" name="直線コネクタ 594">
            <a:extLst>
              <a:ext uri="{FF2B5EF4-FFF2-40B4-BE49-F238E27FC236}">
                <a16:creationId xmlns:a16="http://schemas.microsoft.com/office/drawing/2014/main" id="{8564790E-B86E-B8DB-7F7F-4634AF395ED3}"/>
              </a:ext>
            </a:extLst>
          </p:cNvPr>
          <p:cNvCxnSpPr>
            <a:cxnSpLocks/>
            <a:stCxn id="907" idx="5"/>
            <a:endCxn id="893" idx="0"/>
          </p:cNvCxnSpPr>
          <p:nvPr/>
        </p:nvCxnSpPr>
        <p:spPr>
          <a:xfrm>
            <a:off x="9843388" y="5494538"/>
            <a:ext cx="1" cy="194081"/>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5" name="直線コネクタ 914">
            <a:extLst>
              <a:ext uri="{FF2B5EF4-FFF2-40B4-BE49-F238E27FC236}">
                <a16:creationId xmlns:a16="http://schemas.microsoft.com/office/drawing/2014/main" id="{9718474C-8F86-8C65-1492-85E8C4F29C18}"/>
              </a:ext>
            </a:extLst>
          </p:cNvPr>
          <p:cNvCxnSpPr>
            <a:cxnSpLocks/>
          </p:cNvCxnSpPr>
          <p:nvPr/>
        </p:nvCxnSpPr>
        <p:spPr>
          <a:xfrm flipH="1">
            <a:off x="9850204" y="5560894"/>
            <a:ext cx="739910"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6" name="直線コネクタ 594">
            <a:extLst>
              <a:ext uri="{FF2B5EF4-FFF2-40B4-BE49-F238E27FC236}">
                <a16:creationId xmlns:a16="http://schemas.microsoft.com/office/drawing/2014/main" id="{A66AD2F9-DB09-CD33-F412-BF13241A10AA}"/>
              </a:ext>
            </a:extLst>
          </p:cNvPr>
          <p:cNvCxnSpPr>
            <a:cxnSpLocks/>
          </p:cNvCxnSpPr>
          <p:nvPr/>
        </p:nvCxnSpPr>
        <p:spPr>
          <a:xfrm>
            <a:off x="10203299" y="5567541"/>
            <a:ext cx="0" cy="127044"/>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7" name="直線コネクタ 594">
            <a:extLst>
              <a:ext uri="{FF2B5EF4-FFF2-40B4-BE49-F238E27FC236}">
                <a16:creationId xmlns:a16="http://schemas.microsoft.com/office/drawing/2014/main" id="{7A3B730C-426D-9ACF-FE02-7C70E5E7C50D}"/>
              </a:ext>
            </a:extLst>
          </p:cNvPr>
          <p:cNvCxnSpPr>
            <a:cxnSpLocks/>
          </p:cNvCxnSpPr>
          <p:nvPr/>
        </p:nvCxnSpPr>
        <p:spPr>
          <a:xfrm>
            <a:off x="10580002" y="5567541"/>
            <a:ext cx="0" cy="127044"/>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8" name="直線コネクタ 594">
            <a:extLst>
              <a:ext uri="{FF2B5EF4-FFF2-40B4-BE49-F238E27FC236}">
                <a16:creationId xmlns:a16="http://schemas.microsoft.com/office/drawing/2014/main" id="{7C80460B-C364-2528-09B1-30E8FE808BB0}"/>
              </a:ext>
            </a:extLst>
          </p:cNvPr>
          <p:cNvCxnSpPr>
            <a:cxnSpLocks/>
          </p:cNvCxnSpPr>
          <p:nvPr/>
        </p:nvCxnSpPr>
        <p:spPr>
          <a:xfrm>
            <a:off x="10144075" y="5303836"/>
            <a:ext cx="0" cy="263705"/>
          </a:xfrm>
          <a:prstGeom prst="straightConnector1">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9" name="グループ化 918">
            <a:extLst>
              <a:ext uri="{FF2B5EF4-FFF2-40B4-BE49-F238E27FC236}">
                <a16:creationId xmlns:a16="http://schemas.microsoft.com/office/drawing/2014/main" id="{C5DF829A-AD66-43E5-1BE3-D53ED9117945}"/>
              </a:ext>
            </a:extLst>
          </p:cNvPr>
          <p:cNvGrpSpPr/>
          <p:nvPr/>
        </p:nvGrpSpPr>
        <p:grpSpPr>
          <a:xfrm>
            <a:off x="9724761" y="6033081"/>
            <a:ext cx="237255" cy="237255"/>
            <a:chOff x="7871382" y="2980275"/>
            <a:chExt cx="269553" cy="269553"/>
          </a:xfrm>
        </p:grpSpPr>
        <p:pic>
          <p:nvPicPr>
            <p:cNvPr id="920" name="図 919">
              <a:extLst>
                <a:ext uri="{FF2B5EF4-FFF2-40B4-BE49-F238E27FC236}">
                  <a16:creationId xmlns:a16="http://schemas.microsoft.com/office/drawing/2014/main" id="{6873FAD5-D075-2C5A-8BC8-A5048060D685}"/>
                </a:ext>
              </a:extLst>
            </p:cNvPr>
            <p:cNvPicPr>
              <a:picLocks noChangeAspect="1"/>
            </p:cNvPicPr>
            <p:nvPr/>
          </p:nvPicPr>
          <p:blipFill>
            <a:blip r:embed="rId37"/>
            <a:stretch>
              <a:fillRect/>
            </a:stretch>
          </p:blipFill>
          <p:spPr>
            <a:xfrm>
              <a:off x="8010643" y="3151478"/>
              <a:ext cx="119997" cy="74797"/>
            </a:xfrm>
            <a:prstGeom prst="rect">
              <a:avLst/>
            </a:prstGeom>
          </p:spPr>
        </p:pic>
        <p:pic>
          <p:nvPicPr>
            <p:cNvPr id="921" name="グラフィックス 920" descr="ロボット ハンド 単色塗りつぶし">
              <a:extLst>
                <a:ext uri="{FF2B5EF4-FFF2-40B4-BE49-F238E27FC236}">
                  <a16:creationId xmlns:a16="http://schemas.microsoft.com/office/drawing/2014/main" id="{A9E287D8-544A-6E1C-3C0E-926CD99BA46E}"/>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7871382" y="2980275"/>
              <a:ext cx="269553" cy="269553"/>
            </a:xfrm>
            <a:prstGeom prst="rect">
              <a:avLst/>
            </a:prstGeom>
          </p:spPr>
        </p:pic>
      </p:grpSp>
      <p:grpSp>
        <p:nvGrpSpPr>
          <p:cNvPr id="922" name="グループ化 921">
            <a:extLst>
              <a:ext uri="{FF2B5EF4-FFF2-40B4-BE49-F238E27FC236}">
                <a16:creationId xmlns:a16="http://schemas.microsoft.com/office/drawing/2014/main" id="{365EB610-C11F-F8C1-6C0E-5377CE5C3691}"/>
              </a:ext>
            </a:extLst>
          </p:cNvPr>
          <p:cNvGrpSpPr/>
          <p:nvPr/>
        </p:nvGrpSpPr>
        <p:grpSpPr>
          <a:xfrm>
            <a:off x="10096577" y="6033081"/>
            <a:ext cx="237255" cy="237255"/>
            <a:chOff x="7871382" y="2980275"/>
            <a:chExt cx="269553" cy="269553"/>
          </a:xfrm>
        </p:grpSpPr>
        <p:pic>
          <p:nvPicPr>
            <p:cNvPr id="923" name="図 922">
              <a:extLst>
                <a:ext uri="{FF2B5EF4-FFF2-40B4-BE49-F238E27FC236}">
                  <a16:creationId xmlns:a16="http://schemas.microsoft.com/office/drawing/2014/main" id="{20A6FD39-52F8-AC0B-6ECC-5DE6A37D98D4}"/>
                </a:ext>
              </a:extLst>
            </p:cNvPr>
            <p:cNvPicPr>
              <a:picLocks noChangeAspect="1"/>
            </p:cNvPicPr>
            <p:nvPr/>
          </p:nvPicPr>
          <p:blipFill>
            <a:blip r:embed="rId37"/>
            <a:stretch>
              <a:fillRect/>
            </a:stretch>
          </p:blipFill>
          <p:spPr>
            <a:xfrm>
              <a:off x="8010643" y="3151478"/>
              <a:ext cx="119997" cy="74797"/>
            </a:xfrm>
            <a:prstGeom prst="rect">
              <a:avLst/>
            </a:prstGeom>
          </p:spPr>
        </p:pic>
        <p:pic>
          <p:nvPicPr>
            <p:cNvPr id="924" name="グラフィックス 923" descr="ロボット ハンド 単色塗りつぶし">
              <a:extLst>
                <a:ext uri="{FF2B5EF4-FFF2-40B4-BE49-F238E27FC236}">
                  <a16:creationId xmlns:a16="http://schemas.microsoft.com/office/drawing/2014/main" id="{FDB41D12-9B46-94F8-718E-81DD771E10F6}"/>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7871382" y="2980275"/>
              <a:ext cx="269553" cy="269553"/>
            </a:xfrm>
            <a:prstGeom prst="rect">
              <a:avLst/>
            </a:prstGeom>
          </p:spPr>
        </p:pic>
      </p:grpSp>
      <p:grpSp>
        <p:nvGrpSpPr>
          <p:cNvPr id="925" name="グループ化 924">
            <a:extLst>
              <a:ext uri="{FF2B5EF4-FFF2-40B4-BE49-F238E27FC236}">
                <a16:creationId xmlns:a16="http://schemas.microsoft.com/office/drawing/2014/main" id="{94B9DEFA-6E31-1164-97CB-9AE8EE1A81CE}"/>
              </a:ext>
            </a:extLst>
          </p:cNvPr>
          <p:cNvGrpSpPr/>
          <p:nvPr/>
        </p:nvGrpSpPr>
        <p:grpSpPr>
          <a:xfrm>
            <a:off x="10466512" y="6033081"/>
            <a:ext cx="237255" cy="237255"/>
            <a:chOff x="7871382" y="2980275"/>
            <a:chExt cx="269553" cy="269553"/>
          </a:xfrm>
        </p:grpSpPr>
        <p:pic>
          <p:nvPicPr>
            <p:cNvPr id="926" name="図 925">
              <a:extLst>
                <a:ext uri="{FF2B5EF4-FFF2-40B4-BE49-F238E27FC236}">
                  <a16:creationId xmlns:a16="http://schemas.microsoft.com/office/drawing/2014/main" id="{2B30C8FC-B5E6-92BD-8415-B0BF004FC15D}"/>
                </a:ext>
              </a:extLst>
            </p:cNvPr>
            <p:cNvPicPr>
              <a:picLocks noChangeAspect="1"/>
            </p:cNvPicPr>
            <p:nvPr/>
          </p:nvPicPr>
          <p:blipFill>
            <a:blip r:embed="rId37"/>
            <a:stretch>
              <a:fillRect/>
            </a:stretch>
          </p:blipFill>
          <p:spPr>
            <a:xfrm>
              <a:off x="8010643" y="3151478"/>
              <a:ext cx="119997" cy="74797"/>
            </a:xfrm>
            <a:prstGeom prst="rect">
              <a:avLst/>
            </a:prstGeom>
          </p:spPr>
        </p:pic>
        <p:pic>
          <p:nvPicPr>
            <p:cNvPr id="927" name="グラフィックス 926" descr="ロボット ハンド 単色塗りつぶし">
              <a:extLst>
                <a:ext uri="{FF2B5EF4-FFF2-40B4-BE49-F238E27FC236}">
                  <a16:creationId xmlns:a16="http://schemas.microsoft.com/office/drawing/2014/main" id="{25EBDD2D-0FE6-CD16-BC86-AAD5EE339C2E}"/>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7871382" y="2980275"/>
              <a:ext cx="269553" cy="269553"/>
            </a:xfrm>
            <a:prstGeom prst="rect">
              <a:avLst/>
            </a:prstGeom>
          </p:spPr>
        </p:pic>
      </p:grpSp>
      <p:pic>
        <p:nvPicPr>
          <p:cNvPr id="928" name="図 927">
            <a:extLst>
              <a:ext uri="{FF2B5EF4-FFF2-40B4-BE49-F238E27FC236}">
                <a16:creationId xmlns:a16="http://schemas.microsoft.com/office/drawing/2014/main" id="{B9D84426-BD13-68C0-EA9E-7D3559AD0D60}"/>
              </a:ext>
            </a:extLst>
          </p:cNvPr>
          <p:cNvPicPr>
            <a:picLocks noChangeAspect="1"/>
          </p:cNvPicPr>
          <p:nvPr/>
        </p:nvPicPr>
        <p:blipFill rotWithShape="1">
          <a:blip r:embed="rId4"/>
          <a:srcRect l="21910" t="7907" r="21912" b="8045"/>
          <a:stretch/>
        </p:blipFill>
        <p:spPr>
          <a:xfrm>
            <a:off x="10070676" y="5054789"/>
            <a:ext cx="166463" cy="249047"/>
          </a:xfrm>
          <a:prstGeom prst="rect">
            <a:avLst/>
          </a:prstGeom>
        </p:spPr>
      </p:pic>
      <p:sp>
        <p:nvSpPr>
          <p:cNvPr id="929" name="正方形/長方形 928">
            <a:extLst>
              <a:ext uri="{FF2B5EF4-FFF2-40B4-BE49-F238E27FC236}">
                <a16:creationId xmlns:a16="http://schemas.microsoft.com/office/drawing/2014/main" id="{C24F2416-85B3-A0BE-3113-F649B55030BD}"/>
              </a:ext>
            </a:extLst>
          </p:cNvPr>
          <p:cNvSpPr/>
          <p:nvPr/>
        </p:nvSpPr>
        <p:spPr>
          <a:xfrm>
            <a:off x="10237139" y="5040661"/>
            <a:ext cx="588340" cy="26803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溶接データ</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ファイルサーバ</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931" name="正方形/長方形 930">
            <a:extLst>
              <a:ext uri="{FF2B5EF4-FFF2-40B4-BE49-F238E27FC236}">
                <a16:creationId xmlns:a16="http://schemas.microsoft.com/office/drawing/2014/main" id="{5F4CF453-8F2D-BD00-C4B2-0F7F953769EF}"/>
              </a:ext>
            </a:extLst>
          </p:cNvPr>
          <p:cNvSpPr/>
          <p:nvPr/>
        </p:nvSpPr>
        <p:spPr>
          <a:xfrm>
            <a:off x="1432212" y="4647042"/>
            <a:ext cx="595270" cy="144922"/>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保全</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p:txBody>
      </p:sp>
      <p:pic>
        <p:nvPicPr>
          <p:cNvPr id="932" name="図 931" descr="アイコン&#10;&#10;自動的に生成された説明">
            <a:extLst>
              <a:ext uri="{FF2B5EF4-FFF2-40B4-BE49-F238E27FC236}">
                <a16:creationId xmlns:a16="http://schemas.microsoft.com/office/drawing/2014/main" id="{58A28422-0A95-903E-7C93-7EC86BA65EB9}"/>
              </a:ext>
            </a:extLst>
          </p:cNvPr>
          <p:cNvPicPr>
            <a:picLocks noChangeAspect="1"/>
          </p:cNvPicPr>
          <p:nvPr/>
        </p:nvPicPr>
        <p:blipFill rotWithShape="1">
          <a:blip r:embed="rId11" cstate="print">
            <a:duotone>
              <a:schemeClr val="accent1">
                <a:shade val="45000"/>
                <a:satMod val="135000"/>
              </a:schemeClr>
              <a:prstClr val="white"/>
            </a:duotone>
            <a:extLst>
              <a:ext uri="{28A0092B-C50C-407E-A947-70E740481C1C}">
                <a14:useLocalDpi xmlns:a14="http://schemas.microsoft.com/office/drawing/2010/main" val="0"/>
              </a:ext>
            </a:extLst>
          </a:blip>
          <a:srcRect l="3492" t="9736" r="1733" b="10597"/>
          <a:stretch/>
        </p:blipFill>
        <p:spPr>
          <a:xfrm>
            <a:off x="1593960" y="4818238"/>
            <a:ext cx="285751" cy="240200"/>
          </a:xfrm>
          <a:prstGeom prst="rect">
            <a:avLst/>
          </a:prstGeom>
        </p:spPr>
      </p:pic>
      <p:grpSp>
        <p:nvGrpSpPr>
          <p:cNvPr id="933" name="グループ化 932">
            <a:extLst>
              <a:ext uri="{FF2B5EF4-FFF2-40B4-BE49-F238E27FC236}">
                <a16:creationId xmlns:a16="http://schemas.microsoft.com/office/drawing/2014/main" id="{55C4DDF9-BAD9-531F-D609-D5F8F8B558F5}"/>
              </a:ext>
            </a:extLst>
          </p:cNvPr>
          <p:cNvGrpSpPr/>
          <p:nvPr/>
        </p:nvGrpSpPr>
        <p:grpSpPr>
          <a:xfrm>
            <a:off x="2954426" y="620247"/>
            <a:ext cx="616998" cy="619995"/>
            <a:chOff x="7626835" y="648712"/>
            <a:chExt cx="616998" cy="619995"/>
          </a:xfrm>
        </p:grpSpPr>
        <p:grpSp>
          <p:nvGrpSpPr>
            <p:cNvPr id="934" name="グループ化 933">
              <a:extLst>
                <a:ext uri="{FF2B5EF4-FFF2-40B4-BE49-F238E27FC236}">
                  <a16:creationId xmlns:a16="http://schemas.microsoft.com/office/drawing/2014/main" id="{346CAE1C-B85F-D067-7A09-B7E2E9BF441B}"/>
                </a:ext>
              </a:extLst>
            </p:cNvPr>
            <p:cNvGrpSpPr/>
            <p:nvPr/>
          </p:nvGrpSpPr>
          <p:grpSpPr>
            <a:xfrm>
              <a:off x="7626835" y="661228"/>
              <a:ext cx="517585" cy="425884"/>
              <a:chOff x="1306124" y="1420350"/>
              <a:chExt cx="517585" cy="425884"/>
            </a:xfrm>
          </p:grpSpPr>
          <p:pic>
            <p:nvPicPr>
              <p:cNvPr id="939" name="図 938">
                <a:extLst>
                  <a:ext uri="{FF2B5EF4-FFF2-40B4-BE49-F238E27FC236}">
                    <a16:creationId xmlns:a16="http://schemas.microsoft.com/office/drawing/2014/main" id="{4DBD803C-8929-8D55-8D3B-087157A3A26B}"/>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940" name="グラフィックス 939" descr="データベース 単色塗りつぶし">
                <a:extLst>
                  <a:ext uri="{FF2B5EF4-FFF2-40B4-BE49-F238E27FC236}">
                    <a16:creationId xmlns:a16="http://schemas.microsoft.com/office/drawing/2014/main" id="{6AA051CE-99FF-62F0-C9CC-31B922119C6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sp>
          <p:nvSpPr>
            <p:cNvPr id="935" name="正方形/長方形 934">
              <a:extLst>
                <a:ext uri="{FF2B5EF4-FFF2-40B4-BE49-F238E27FC236}">
                  <a16:creationId xmlns:a16="http://schemas.microsoft.com/office/drawing/2014/main" id="{A0EF6134-7D49-FC18-97DD-402C43448F22}"/>
                </a:ext>
              </a:extLst>
            </p:cNvPr>
            <p:cNvSpPr/>
            <p:nvPr/>
          </p:nvSpPr>
          <p:spPr>
            <a:xfrm>
              <a:off x="7878600" y="648712"/>
              <a:ext cx="265757" cy="11683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ALC</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936" name="図 935">
              <a:extLst>
                <a:ext uri="{FF2B5EF4-FFF2-40B4-BE49-F238E27FC236}">
                  <a16:creationId xmlns:a16="http://schemas.microsoft.com/office/drawing/2014/main" id="{DFC91E68-7018-C9BE-C7B1-21B9B9C3CD0A}"/>
                </a:ext>
              </a:extLst>
            </p:cNvPr>
            <p:cNvPicPr>
              <a:picLocks noChangeAspect="1"/>
            </p:cNvPicPr>
            <p:nvPr/>
          </p:nvPicPr>
          <p:blipFill rotWithShape="1">
            <a:blip r:embed="rId40"/>
            <a:srcRect r="61985"/>
            <a:stretch/>
          </p:blipFill>
          <p:spPr>
            <a:xfrm>
              <a:off x="7919851" y="772337"/>
              <a:ext cx="218283" cy="178971"/>
            </a:xfrm>
            <a:prstGeom prst="rect">
              <a:avLst/>
            </a:prstGeom>
          </p:spPr>
        </p:pic>
        <p:cxnSp>
          <p:nvCxnSpPr>
            <p:cNvPr id="937" name="直線コネクタ 936">
              <a:extLst>
                <a:ext uri="{FF2B5EF4-FFF2-40B4-BE49-F238E27FC236}">
                  <a16:creationId xmlns:a16="http://schemas.microsoft.com/office/drawing/2014/main" id="{173D842C-2ACA-E63B-E2C0-FDBC8492CC24}"/>
                </a:ext>
              </a:extLst>
            </p:cNvPr>
            <p:cNvCxnSpPr>
              <a:cxnSpLocks/>
            </p:cNvCxnSpPr>
            <p:nvPr/>
          </p:nvCxnSpPr>
          <p:spPr>
            <a:xfrm>
              <a:off x="7970443" y="1036313"/>
              <a:ext cx="0" cy="105096"/>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sp>
          <p:nvSpPr>
            <p:cNvPr id="938" name="正方形/長方形 937">
              <a:extLst>
                <a:ext uri="{FF2B5EF4-FFF2-40B4-BE49-F238E27FC236}">
                  <a16:creationId xmlns:a16="http://schemas.microsoft.com/office/drawing/2014/main" id="{10F6A9F7-8118-153F-F81B-843EACBD71F0}"/>
                </a:ext>
              </a:extLst>
            </p:cNvPr>
            <p:cNvSpPr/>
            <p:nvPr/>
          </p:nvSpPr>
          <p:spPr>
            <a:xfrm>
              <a:off x="7662554" y="1154563"/>
              <a:ext cx="581279" cy="11414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Kalcs-nap1/2</a:t>
              </a:r>
            </a:p>
          </p:txBody>
        </p:sp>
      </p:grpSp>
      <p:grpSp>
        <p:nvGrpSpPr>
          <p:cNvPr id="941" name="グループ化 940">
            <a:extLst>
              <a:ext uri="{FF2B5EF4-FFF2-40B4-BE49-F238E27FC236}">
                <a16:creationId xmlns:a16="http://schemas.microsoft.com/office/drawing/2014/main" id="{30830010-6666-BB00-0A5B-A77EA517E878}"/>
              </a:ext>
            </a:extLst>
          </p:cNvPr>
          <p:cNvGrpSpPr/>
          <p:nvPr/>
        </p:nvGrpSpPr>
        <p:grpSpPr>
          <a:xfrm>
            <a:off x="5762347" y="610532"/>
            <a:ext cx="642559" cy="502412"/>
            <a:chOff x="7626835" y="638997"/>
            <a:chExt cx="642559" cy="502412"/>
          </a:xfrm>
        </p:grpSpPr>
        <p:grpSp>
          <p:nvGrpSpPr>
            <p:cNvPr id="942" name="グループ化 941">
              <a:extLst>
                <a:ext uri="{FF2B5EF4-FFF2-40B4-BE49-F238E27FC236}">
                  <a16:creationId xmlns:a16="http://schemas.microsoft.com/office/drawing/2014/main" id="{E0E2C450-4E69-0263-7E6B-1242BEF73761}"/>
                </a:ext>
              </a:extLst>
            </p:cNvPr>
            <p:cNvGrpSpPr/>
            <p:nvPr/>
          </p:nvGrpSpPr>
          <p:grpSpPr>
            <a:xfrm>
              <a:off x="7626835" y="661228"/>
              <a:ext cx="517585" cy="425884"/>
              <a:chOff x="1306124" y="1420350"/>
              <a:chExt cx="517585" cy="425884"/>
            </a:xfrm>
          </p:grpSpPr>
          <p:pic>
            <p:nvPicPr>
              <p:cNvPr id="945" name="図 944">
                <a:extLst>
                  <a:ext uri="{FF2B5EF4-FFF2-40B4-BE49-F238E27FC236}">
                    <a16:creationId xmlns:a16="http://schemas.microsoft.com/office/drawing/2014/main" id="{C5778C7B-15E2-090E-6400-7EA3CBF68A2B}"/>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946" name="グラフィックス 945" descr="データベース 単色塗りつぶし">
                <a:extLst>
                  <a:ext uri="{FF2B5EF4-FFF2-40B4-BE49-F238E27FC236}">
                    <a16:creationId xmlns:a16="http://schemas.microsoft.com/office/drawing/2014/main" id="{5BFFA77C-7052-FE44-C97E-02126397FA8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sp>
          <p:nvSpPr>
            <p:cNvPr id="943" name="正方形/長方形 942">
              <a:extLst>
                <a:ext uri="{FF2B5EF4-FFF2-40B4-BE49-F238E27FC236}">
                  <a16:creationId xmlns:a16="http://schemas.microsoft.com/office/drawing/2014/main" id="{15862635-0947-2307-B4ED-F60CEC84C894}"/>
                </a:ext>
              </a:extLst>
            </p:cNvPr>
            <p:cNvSpPr/>
            <p:nvPr/>
          </p:nvSpPr>
          <p:spPr>
            <a:xfrm>
              <a:off x="7869587" y="638997"/>
              <a:ext cx="399807" cy="114144"/>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機種呼称</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44" name="直線コネクタ 943">
              <a:extLst>
                <a:ext uri="{FF2B5EF4-FFF2-40B4-BE49-F238E27FC236}">
                  <a16:creationId xmlns:a16="http://schemas.microsoft.com/office/drawing/2014/main" id="{A9F2A804-55EC-E183-1FAB-72FED25ECD17}"/>
                </a:ext>
              </a:extLst>
            </p:cNvPr>
            <p:cNvCxnSpPr>
              <a:cxnSpLocks/>
            </p:cNvCxnSpPr>
            <p:nvPr/>
          </p:nvCxnSpPr>
          <p:spPr>
            <a:xfrm>
              <a:off x="7970443" y="1036313"/>
              <a:ext cx="0" cy="105096"/>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947" name="グループ化 946">
            <a:extLst>
              <a:ext uri="{FF2B5EF4-FFF2-40B4-BE49-F238E27FC236}">
                <a16:creationId xmlns:a16="http://schemas.microsoft.com/office/drawing/2014/main" id="{585A3690-0F80-E38D-B1F1-5C2D90B52F3F}"/>
              </a:ext>
            </a:extLst>
          </p:cNvPr>
          <p:cNvGrpSpPr/>
          <p:nvPr/>
        </p:nvGrpSpPr>
        <p:grpSpPr>
          <a:xfrm>
            <a:off x="6472953" y="617804"/>
            <a:ext cx="544861" cy="495140"/>
            <a:chOff x="7626835" y="646269"/>
            <a:chExt cx="544861" cy="495140"/>
          </a:xfrm>
        </p:grpSpPr>
        <p:grpSp>
          <p:nvGrpSpPr>
            <p:cNvPr id="948" name="グループ化 947">
              <a:extLst>
                <a:ext uri="{FF2B5EF4-FFF2-40B4-BE49-F238E27FC236}">
                  <a16:creationId xmlns:a16="http://schemas.microsoft.com/office/drawing/2014/main" id="{5D3B6B77-FF5B-8CA3-A8E6-D949753E380B}"/>
                </a:ext>
              </a:extLst>
            </p:cNvPr>
            <p:cNvGrpSpPr/>
            <p:nvPr/>
          </p:nvGrpSpPr>
          <p:grpSpPr>
            <a:xfrm>
              <a:off x="7626835" y="661228"/>
              <a:ext cx="517585" cy="425884"/>
              <a:chOff x="1306124" y="1420350"/>
              <a:chExt cx="517585" cy="425884"/>
            </a:xfrm>
          </p:grpSpPr>
          <p:pic>
            <p:nvPicPr>
              <p:cNvPr id="951" name="図 950">
                <a:extLst>
                  <a:ext uri="{FF2B5EF4-FFF2-40B4-BE49-F238E27FC236}">
                    <a16:creationId xmlns:a16="http://schemas.microsoft.com/office/drawing/2014/main" id="{11E1EF6C-034A-C449-04E4-09323BD028C3}"/>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952" name="グラフィックス 951" descr="データベース 単色塗りつぶし">
                <a:extLst>
                  <a:ext uri="{FF2B5EF4-FFF2-40B4-BE49-F238E27FC236}">
                    <a16:creationId xmlns:a16="http://schemas.microsoft.com/office/drawing/2014/main" id="{12236FF0-E4AC-F3AF-7679-92B21227BBF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sp>
          <p:nvSpPr>
            <p:cNvPr id="949" name="正方形/長方形 948">
              <a:extLst>
                <a:ext uri="{FF2B5EF4-FFF2-40B4-BE49-F238E27FC236}">
                  <a16:creationId xmlns:a16="http://schemas.microsoft.com/office/drawing/2014/main" id="{E1D79D7C-F215-69FE-7A73-674D30AB873F}"/>
                </a:ext>
              </a:extLst>
            </p:cNvPr>
            <p:cNvSpPr/>
            <p:nvPr/>
          </p:nvSpPr>
          <p:spPr>
            <a:xfrm>
              <a:off x="7869588" y="646269"/>
              <a:ext cx="302108" cy="114144"/>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GPCS</a:t>
              </a:r>
            </a:p>
          </p:txBody>
        </p:sp>
        <p:cxnSp>
          <p:nvCxnSpPr>
            <p:cNvPr id="950" name="直線コネクタ 949">
              <a:extLst>
                <a:ext uri="{FF2B5EF4-FFF2-40B4-BE49-F238E27FC236}">
                  <a16:creationId xmlns:a16="http://schemas.microsoft.com/office/drawing/2014/main" id="{B80B9C8F-BC47-1398-2DC1-0C16D70EC462}"/>
                </a:ext>
              </a:extLst>
            </p:cNvPr>
            <p:cNvCxnSpPr>
              <a:cxnSpLocks/>
            </p:cNvCxnSpPr>
            <p:nvPr/>
          </p:nvCxnSpPr>
          <p:spPr>
            <a:xfrm>
              <a:off x="7970443" y="1036313"/>
              <a:ext cx="0" cy="105096"/>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953" name="グループ化 952">
            <a:extLst>
              <a:ext uri="{FF2B5EF4-FFF2-40B4-BE49-F238E27FC236}">
                <a16:creationId xmlns:a16="http://schemas.microsoft.com/office/drawing/2014/main" id="{55BC4FCD-EF2E-9239-FDFC-A3D700EF1CF0}"/>
              </a:ext>
            </a:extLst>
          </p:cNvPr>
          <p:cNvGrpSpPr/>
          <p:nvPr/>
        </p:nvGrpSpPr>
        <p:grpSpPr>
          <a:xfrm>
            <a:off x="3603491" y="620247"/>
            <a:ext cx="517585" cy="492697"/>
            <a:chOff x="7626835" y="648712"/>
            <a:chExt cx="517585" cy="492697"/>
          </a:xfrm>
        </p:grpSpPr>
        <p:grpSp>
          <p:nvGrpSpPr>
            <p:cNvPr id="954" name="グループ化 953">
              <a:extLst>
                <a:ext uri="{FF2B5EF4-FFF2-40B4-BE49-F238E27FC236}">
                  <a16:creationId xmlns:a16="http://schemas.microsoft.com/office/drawing/2014/main" id="{3B2A8FE1-6EF7-6E90-C8CD-DF11C163C6CD}"/>
                </a:ext>
              </a:extLst>
            </p:cNvPr>
            <p:cNvGrpSpPr/>
            <p:nvPr/>
          </p:nvGrpSpPr>
          <p:grpSpPr>
            <a:xfrm>
              <a:off x="7626835" y="661228"/>
              <a:ext cx="517585" cy="425884"/>
              <a:chOff x="1306124" y="1420350"/>
              <a:chExt cx="517585" cy="425884"/>
            </a:xfrm>
          </p:grpSpPr>
          <p:pic>
            <p:nvPicPr>
              <p:cNvPr id="959" name="図 958">
                <a:extLst>
                  <a:ext uri="{FF2B5EF4-FFF2-40B4-BE49-F238E27FC236}">
                    <a16:creationId xmlns:a16="http://schemas.microsoft.com/office/drawing/2014/main" id="{53C002A6-A0EC-6096-7309-7536D8E466C2}"/>
                  </a:ext>
                </a:extLst>
              </p:cNvPr>
              <p:cNvPicPr>
                <a:picLocks noChangeAspect="1"/>
              </p:cNvPicPr>
              <p:nvPr/>
            </p:nvPicPr>
            <p:blipFill rotWithShape="1">
              <a:blip r:embed="rId4"/>
              <a:srcRect l="21910" t="7907" r="21912" b="8045"/>
              <a:stretch/>
            </p:blipFill>
            <p:spPr>
              <a:xfrm>
                <a:off x="1306124" y="1420350"/>
                <a:ext cx="233759" cy="349729"/>
              </a:xfrm>
              <a:prstGeom prst="rect">
                <a:avLst/>
              </a:prstGeom>
            </p:spPr>
          </p:pic>
          <p:pic>
            <p:nvPicPr>
              <p:cNvPr id="960" name="グラフィックス 959" descr="データベース 単色塗りつぶし">
                <a:extLst>
                  <a:ext uri="{FF2B5EF4-FFF2-40B4-BE49-F238E27FC236}">
                    <a16:creationId xmlns:a16="http://schemas.microsoft.com/office/drawing/2014/main" id="{62F77B84-3A16-D6A5-064C-026D37D58ED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71401" y="1493926"/>
                <a:ext cx="352308" cy="352308"/>
              </a:xfrm>
              <a:prstGeom prst="rect">
                <a:avLst/>
              </a:prstGeom>
            </p:spPr>
          </p:pic>
        </p:grpSp>
        <p:sp>
          <p:nvSpPr>
            <p:cNvPr id="955" name="正方形/長方形 954">
              <a:extLst>
                <a:ext uri="{FF2B5EF4-FFF2-40B4-BE49-F238E27FC236}">
                  <a16:creationId xmlns:a16="http://schemas.microsoft.com/office/drawing/2014/main" id="{0FC4666B-75DB-D542-515C-4954ED505751}"/>
                </a:ext>
              </a:extLst>
            </p:cNvPr>
            <p:cNvSpPr/>
            <p:nvPr/>
          </p:nvSpPr>
          <p:spPr>
            <a:xfrm>
              <a:off x="7878600" y="648712"/>
              <a:ext cx="265757" cy="116833"/>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MQX</a:t>
              </a:r>
              <a:endParaRPr kumimoji="1" lang="en-US" altLang="ja-JP" sz="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57" name="直線コネクタ 956">
              <a:extLst>
                <a:ext uri="{FF2B5EF4-FFF2-40B4-BE49-F238E27FC236}">
                  <a16:creationId xmlns:a16="http://schemas.microsoft.com/office/drawing/2014/main" id="{D364D346-2DF6-8521-0CD0-57A392F21C20}"/>
                </a:ext>
              </a:extLst>
            </p:cNvPr>
            <p:cNvCxnSpPr>
              <a:cxnSpLocks/>
            </p:cNvCxnSpPr>
            <p:nvPr/>
          </p:nvCxnSpPr>
          <p:spPr>
            <a:xfrm>
              <a:off x="7970443" y="1036313"/>
              <a:ext cx="0" cy="105096"/>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grpSp>
      <p:cxnSp>
        <p:nvCxnSpPr>
          <p:cNvPr id="970" name="直線コネクタ 969">
            <a:extLst>
              <a:ext uri="{FF2B5EF4-FFF2-40B4-BE49-F238E27FC236}">
                <a16:creationId xmlns:a16="http://schemas.microsoft.com/office/drawing/2014/main" id="{DEFF2345-A0F7-B84D-F5C1-98D48858E311}"/>
              </a:ext>
            </a:extLst>
          </p:cNvPr>
          <p:cNvCxnSpPr>
            <a:cxnSpLocks/>
          </p:cNvCxnSpPr>
          <p:nvPr/>
        </p:nvCxnSpPr>
        <p:spPr>
          <a:xfrm>
            <a:off x="2760735" y="3845557"/>
            <a:ext cx="0" cy="96151"/>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71" name="図 970">
            <a:extLst>
              <a:ext uri="{FF2B5EF4-FFF2-40B4-BE49-F238E27FC236}">
                <a16:creationId xmlns:a16="http://schemas.microsoft.com/office/drawing/2014/main" id="{C05F36F1-BC48-5848-07B8-1E70D053A3B1}"/>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172" t="13281" r="1563" b="12500"/>
          <a:stretch/>
        </p:blipFill>
        <p:spPr>
          <a:xfrm>
            <a:off x="2680437" y="3760658"/>
            <a:ext cx="169032" cy="130068"/>
          </a:xfrm>
          <a:prstGeom prst="rect">
            <a:avLst/>
          </a:prstGeom>
        </p:spPr>
      </p:pic>
      <p:cxnSp>
        <p:nvCxnSpPr>
          <p:cNvPr id="974" name="直線コネクタ 973">
            <a:extLst>
              <a:ext uri="{FF2B5EF4-FFF2-40B4-BE49-F238E27FC236}">
                <a16:creationId xmlns:a16="http://schemas.microsoft.com/office/drawing/2014/main" id="{3C117468-0604-835D-906F-B7D0AA3237F8}"/>
              </a:ext>
            </a:extLst>
          </p:cNvPr>
          <p:cNvCxnSpPr>
            <a:cxnSpLocks/>
            <a:stCxn id="587" idx="2"/>
            <a:endCxn id="572" idx="0"/>
          </p:cNvCxnSpPr>
          <p:nvPr/>
        </p:nvCxnSpPr>
        <p:spPr>
          <a:xfrm>
            <a:off x="4667116" y="2291959"/>
            <a:ext cx="1" cy="1959048"/>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81" name="図 980" descr="ロゴ&#10;&#10;低い精度で自動的に生成された説明">
            <a:extLst>
              <a:ext uri="{FF2B5EF4-FFF2-40B4-BE49-F238E27FC236}">
                <a16:creationId xmlns:a16="http://schemas.microsoft.com/office/drawing/2014/main" id="{F4848677-44FA-BF9A-2A22-9979EC2EBB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72" t="1563" r="1953" b="1953"/>
          <a:stretch/>
        </p:blipFill>
        <p:spPr>
          <a:xfrm>
            <a:off x="7666194" y="989099"/>
            <a:ext cx="235038" cy="234090"/>
          </a:xfrm>
          <a:prstGeom prst="rect">
            <a:avLst/>
          </a:prstGeom>
        </p:spPr>
      </p:pic>
      <p:sp>
        <p:nvSpPr>
          <p:cNvPr id="982" name="正方形/長方形 981">
            <a:extLst>
              <a:ext uri="{FF2B5EF4-FFF2-40B4-BE49-F238E27FC236}">
                <a16:creationId xmlns:a16="http://schemas.microsoft.com/office/drawing/2014/main" id="{8A0D73B4-E48F-88C8-3C08-EEDAE6BAD472}"/>
              </a:ext>
            </a:extLst>
          </p:cNvPr>
          <p:cNvSpPr/>
          <p:nvPr/>
        </p:nvSpPr>
        <p:spPr>
          <a:xfrm>
            <a:off x="8039004" y="600190"/>
            <a:ext cx="2857072" cy="759858"/>
          </a:xfrm>
          <a:prstGeom prst="rect">
            <a:avLst/>
          </a:prstGeom>
          <a:solidFill>
            <a:schemeClr val="bg1">
              <a:lumMod val="95000"/>
            </a:schemeClr>
          </a:solidFill>
          <a:ln w="6350">
            <a:solidFill>
              <a:srgbClr val="00CC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83" name="正方形/長方形 982">
            <a:extLst>
              <a:ext uri="{FF2B5EF4-FFF2-40B4-BE49-F238E27FC236}">
                <a16:creationId xmlns:a16="http://schemas.microsoft.com/office/drawing/2014/main" id="{DDBEC55F-2A47-1295-A017-ED02183E755C}"/>
              </a:ext>
            </a:extLst>
          </p:cNvPr>
          <p:cNvSpPr/>
          <p:nvPr/>
        </p:nvSpPr>
        <p:spPr>
          <a:xfrm>
            <a:off x="8055521" y="617804"/>
            <a:ext cx="732499" cy="206477"/>
          </a:xfrm>
          <a:prstGeom prst="rect">
            <a:avLst/>
          </a:prstGeom>
          <a:solidFill>
            <a:srgbClr val="66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Cloud</a:t>
            </a:r>
          </a:p>
        </p:txBody>
      </p:sp>
      <p:cxnSp>
        <p:nvCxnSpPr>
          <p:cNvPr id="984" name="直線コネクタ 983">
            <a:extLst>
              <a:ext uri="{FF2B5EF4-FFF2-40B4-BE49-F238E27FC236}">
                <a16:creationId xmlns:a16="http://schemas.microsoft.com/office/drawing/2014/main" id="{7EFFFA67-F197-9B6C-CA12-400510E3EFBB}"/>
              </a:ext>
            </a:extLst>
          </p:cNvPr>
          <p:cNvCxnSpPr>
            <a:cxnSpLocks/>
          </p:cNvCxnSpPr>
          <p:nvPr/>
        </p:nvCxnSpPr>
        <p:spPr>
          <a:xfrm>
            <a:off x="7893809" y="1112944"/>
            <a:ext cx="2216872" cy="0"/>
          </a:xfrm>
          <a:prstGeom prst="line">
            <a:avLst/>
          </a:prstGeom>
          <a:ln w="25400">
            <a:solidFill>
              <a:srgbClr val="00FF99"/>
            </a:solidFill>
          </a:ln>
        </p:spPr>
        <p:style>
          <a:lnRef idx="1">
            <a:schemeClr val="accent1"/>
          </a:lnRef>
          <a:fillRef idx="0">
            <a:schemeClr val="accent1"/>
          </a:fillRef>
          <a:effectRef idx="0">
            <a:schemeClr val="accent1"/>
          </a:effectRef>
          <a:fontRef idx="minor">
            <a:schemeClr val="tx1"/>
          </a:fontRef>
        </p:style>
      </p:cxnSp>
      <p:pic>
        <p:nvPicPr>
          <p:cNvPr id="987" name="グラフィックス 986" descr="開いたフォルダー 単色塗りつぶし">
            <a:extLst>
              <a:ext uri="{FF2B5EF4-FFF2-40B4-BE49-F238E27FC236}">
                <a16:creationId xmlns:a16="http://schemas.microsoft.com/office/drawing/2014/main" id="{A431EE6E-A575-37BE-672C-0D287446C467}"/>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76117" y="688302"/>
            <a:ext cx="259684" cy="259684"/>
          </a:xfrm>
          <a:prstGeom prst="rect">
            <a:avLst/>
          </a:prstGeom>
        </p:spPr>
      </p:pic>
      <p:sp>
        <p:nvSpPr>
          <p:cNvPr id="988" name="正方形/長方形 987">
            <a:extLst>
              <a:ext uri="{FF2B5EF4-FFF2-40B4-BE49-F238E27FC236}">
                <a16:creationId xmlns:a16="http://schemas.microsoft.com/office/drawing/2014/main" id="{682D421B-4932-31C4-26C9-68CBE729B62A}"/>
              </a:ext>
            </a:extLst>
          </p:cNvPr>
          <p:cNvSpPr/>
          <p:nvPr/>
        </p:nvSpPr>
        <p:spPr>
          <a:xfrm>
            <a:off x="9151946" y="770204"/>
            <a:ext cx="302108" cy="114144"/>
          </a:xfrm>
          <a:prstGeom prst="rect">
            <a:avLst/>
          </a:prstGeom>
          <a:solidFill>
            <a:srgbClr val="FFFFFF">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MS365</a:t>
            </a:r>
          </a:p>
        </p:txBody>
      </p:sp>
      <p:sp>
        <p:nvSpPr>
          <p:cNvPr id="989" name="正方形/長方形 988">
            <a:extLst>
              <a:ext uri="{FF2B5EF4-FFF2-40B4-BE49-F238E27FC236}">
                <a16:creationId xmlns:a16="http://schemas.microsoft.com/office/drawing/2014/main" id="{266C0023-77E4-E65B-7702-5FA967B0B5DD}"/>
              </a:ext>
            </a:extLst>
          </p:cNvPr>
          <p:cNvSpPr/>
          <p:nvPr/>
        </p:nvSpPr>
        <p:spPr>
          <a:xfrm>
            <a:off x="8930869" y="918770"/>
            <a:ext cx="911063" cy="145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a:ea typeface="Meiryo UI"/>
              <a:cs typeface="+mn-cs"/>
            </a:endParaRPr>
          </a:p>
        </p:txBody>
      </p:sp>
      <p:pic>
        <p:nvPicPr>
          <p:cNvPr id="992" name="図 991">
            <a:extLst>
              <a:ext uri="{FF2B5EF4-FFF2-40B4-BE49-F238E27FC236}">
                <a16:creationId xmlns:a16="http://schemas.microsoft.com/office/drawing/2014/main" id="{5388E501-5711-69D2-402D-7CE109417074}"/>
              </a:ext>
            </a:extLst>
          </p:cNvPr>
          <p:cNvPicPr>
            <a:picLocks noChangeAspect="1"/>
          </p:cNvPicPr>
          <p:nvPr/>
        </p:nvPicPr>
        <p:blipFill rotWithShape="1">
          <a:blip r:embed="rId4"/>
          <a:srcRect l="21910" t="7907" r="21912" b="8045"/>
          <a:stretch/>
        </p:blipFill>
        <p:spPr>
          <a:xfrm>
            <a:off x="2239265" y="1789523"/>
            <a:ext cx="175432" cy="262466"/>
          </a:xfrm>
          <a:prstGeom prst="rect">
            <a:avLst/>
          </a:prstGeom>
        </p:spPr>
      </p:pic>
      <p:sp>
        <p:nvSpPr>
          <p:cNvPr id="993" name="正方形/長方形 992">
            <a:extLst>
              <a:ext uri="{FF2B5EF4-FFF2-40B4-BE49-F238E27FC236}">
                <a16:creationId xmlns:a16="http://schemas.microsoft.com/office/drawing/2014/main" id="{A7B12B79-832F-36A2-07D3-54CD6643673C}"/>
              </a:ext>
            </a:extLst>
          </p:cNvPr>
          <p:cNvSpPr/>
          <p:nvPr/>
        </p:nvSpPr>
        <p:spPr>
          <a:xfrm>
            <a:off x="2622391" y="1847896"/>
            <a:ext cx="949032" cy="217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a:ea typeface="Meiryo UI"/>
              <a:cs typeface="+mn-cs"/>
            </a:endParaRPr>
          </a:p>
        </p:txBody>
      </p:sp>
      <p:sp>
        <p:nvSpPr>
          <p:cNvPr id="994" name="正方形/長方形 993">
            <a:extLst>
              <a:ext uri="{FF2B5EF4-FFF2-40B4-BE49-F238E27FC236}">
                <a16:creationId xmlns:a16="http://schemas.microsoft.com/office/drawing/2014/main" id="{180541A3-EFCB-B74C-C3CC-FF90BAA3478D}"/>
              </a:ext>
            </a:extLst>
          </p:cNvPr>
          <p:cNvSpPr/>
          <p:nvPr/>
        </p:nvSpPr>
        <p:spPr>
          <a:xfrm>
            <a:off x="2431016" y="1587349"/>
            <a:ext cx="818600" cy="237255"/>
          </a:xfrm>
          <a:prstGeom prst="rect">
            <a:avLst/>
          </a:prstGeom>
          <a:solidFill>
            <a:srgbClr val="FFFF00">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車組共有フォルダ</a:t>
            </a:r>
            <a:r>
              <a:rPr lang="en-US" altLang="ja-JP" sz="600">
                <a:solidFill>
                  <a:prstClr val="black"/>
                </a:solidFill>
                <a:latin typeface="Meiryo UI" panose="020B0604030504040204" pitchFamily="50" charset="-128"/>
                <a:ea typeface="Meiryo UI" panose="020B0604030504040204" pitchFamily="50" charset="-128"/>
                <a:cs typeface="Meiryo UI" panose="020B0604030504040204" pitchFamily="50" charset="-128"/>
              </a:rPr>
              <a:t>(\\shm0fs01)</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95" name="直線コネクタ 994">
            <a:extLst>
              <a:ext uri="{FF2B5EF4-FFF2-40B4-BE49-F238E27FC236}">
                <a16:creationId xmlns:a16="http://schemas.microsoft.com/office/drawing/2014/main" id="{6549CB98-C080-7349-BAE7-6FFBFB613464}"/>
              </a:ext>
            </a:extLst>
          </p:cNvPr>
          <p:cNvCxnSpPr>
            <a:cxnSpLocks/>
          </p:cNvCxnSpPr>
          <p:nvPr/>
        </p:nvCxnSpPr>
        <p:spPr>
          <a:xfrm>
            <a:off x="2330088" y="2051989"/>
            <a:ext cx="0" cy="59946"/>
          </a:xfrm>
          <a:prstGeom prst="line">
            <a:avLst/>
          </a:prstGeom>
          <a:ln w="25400">
            <a:solidFill>
              <a:srgbClr val="CC0000"/>
            </a:solidFill>
          </a:ln>
        </p:spPr>
        <p:style>
          <a:lnRef idx="1">
            <a:schemeClr val="accent1"/>
          </a:lnRef>
          <a:fillRef idx="0">
            <a:schemeClr val="accent1"/>
          </a:fillRef>
          <a:effectRef idx="0">
            <a:schemeClr val="accent1"/>
          </a:effectRef>
          <a:fontRef idx="minor">
            <a:schemeClr val="tx1"/>
          </a:fontRef>
        </p:style>
      </p:cxnSp>
      <p:pic>
        <p:nvPicPr>
          <p:cNvPr id="1000" name="図 999" descr="アイコン&#10;&#10;自動的に生成された説明">
            <a:extLst>
              <a:ext uri="{FF2B5EF4-FFF2-40B4-BE49-F238E27FC236}">
                <a16:creationId xmlns:a16="http://schemas.microsoft.com/office/drawing/2014/main" id="{C1B5B411-4EDC-4627-809C-E202EB17B88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492" t="9736" r="1733" b="10597"/>
          <a:stretch/>
        </p:blipFill>
        <p:spPr>
          <a:xfrm>
            <a:off x="1396328" y="2237869"/>
            <a:ext cx="285751" cy="240200"/>
          </a:xfrm>
          <a:prstGeom prst="rect">
            <a:avLst/>
          </a:prstGeom>
        </p:spPr>
      </p:pic>
      <p:sp>
        <p:nvSpPr>
          <p:cNvPr id="1001" name="正方形/長方形 1000">
            <a:extLst>
              <a:ext uri="{FF2B5EF4-FFF2-40B4-BE49-F238E27FC236}">
                <a16:creationId xmlns:a16="http://schemas.microsoft.com/office/drawing/2014/main" id="{3CD86AE9-7D9A-8041-11F4-4ED4CA7D3263}"/>
              </a:ext>
            </a:extLst>
          </p:cNvPr>
          <p:cNvSpPr/>
          <p:nvPr/>
        </p:nvSpPr>
        <p:spPr>
          <a:xfrm>
            <a:off x="1687331" y="2241653"/>
            <a:ext cx="710835" cy="246221"/>
          </a:xfrm>
          <a:prstGeom prst="rect">
            <a:avLst/>
          </a:prstGeom>
          <a:solidFill>
            <a:srgbClr val="FFFF00">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標準</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（車組</a:t>
            </a:r>
            <a:r>
              <a:rPr lang="en-US" altLang="ja-JP" sz="800">
                <a:solidFill>
                  <a:prstClr val="black"/>
                </a:solidFill>
                <a:latin typeface="Meiryo UI" panose="020B0604030504040204" pitchFamily="50" charset="-128"/>
                <a:ea typeface="Meiryo UI" panose="020B0604030504040204" pitchFamily="50" charset="-128"/>
                <a:cs typeface="Meiryo UI" panose="020B0604030504040204" pitchFamily="50" charset="-128"/>
              </a:rPr>
              <a:t>FWPC</a:t>
            </a: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1002" name="グラフィックス 1001" descr="開いたフォルダー 単色塗りつぶし">
            <a:extLst>
              <a:ext uri="{FF2B5EF4-FFF2-40B4-BE49-F238E27FC236}">
                <a16:creationId xmlns:a16="http://schemas.microsoft.com/office/drawing/2014/main" id="{D28DB226-51D5-BB76-BAF9-15CF973DE8B1}"/>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5772927" y="1895283"/>
            <a:ext cx="196258" cy="196258"/>
          </a:xfrm>
          <a:prstGeom prst="rect">
            <a:avLst/>
          </a:prstGeom>
        </p:spPr>
      </p:pic>
      <p:sp>
        <p:nvSpPr>
          <p:cNvPr id="1005" name="正方形/長方形 1004">
            <a:extLst>
              <a:ext uri="{FF2B5EF4-FFF2-40B4-BE49-F238E27FC236}">
                <a16:creationId xmlns:a16="http://schemas.microsoft.com/office/drawing/2014/main" id="{547D5D3A-A488-F83D-5ECC-BF8141643FB0}"/>
              </a:ext>
            </a:extLst>
          </p:cNvPr>
          <p:cNvSpPr/>
          <p:nvPr/>
        </p:nvSpPr>
        <p:spPr>
          <a:xfrm>
            <a:off x="2505895" y="2240750"/>
            <a:ext cx="1729605" cy="50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a:ea typeface="Meiryo UI"/>
              <a:cs typeface="+mn-cs"/>
            </a:endParaRPr>
          </a:p>
        </p:txBody>
      </p:sp>
      <p:pic>
        <p:nvPicPr>
          <p:cNvPr id="1006" name="グラフィックス 1005" descr="開いたフォルダー 単色塗りつぶし">
            <a:extLst>
              <a:ext uri="{FF2B5EF4-FFF2-40B4-BE49-F238E27FC236}">
                <a16:creationId xmlns:a16="http://schemas.microsoft.com/office/drawing/2014/main" id="{D0DFE10D-DF91-F1CC-71AD-ADD702A919FE}"/>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2411158" y="2228838"/>
            <a:ext cx="196258" cy="196258"/>
          </a:xfrm>
          <a:prstGeom prst="rect">
            <a:avLst/>
          </a:prstGeom>
        </p:spPr>
      </p:pic>
      <p:pic>
        <p:nvPicPr>
          <p:cNvPr id="1009" name="図 1008" descr="アイコン&#10;&#10;自動的に生成された説明">
            <a:extLst>
              <a:ext uri="{FF2B5EF4-FFF2-40B4-BE49-F238E27FC236}">
                <a16:creationId xmlns:a16="http://schemas.microsoft.com/office/drawing/2014/main" id="{DC9AC958-9453-E388-3FFE-56A69B222C5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492" t="9736" r="1733" b="10597"/>
          <a:stretch/>
        </p:blipFill>
        <p:spPr>
          <a:xfrm>
            <a:off x="1057821" y="1641956"/>
            <a:ext cx="285751" cy="240200"/>
          </a:xfrm>
          <a:prstGeom prst="rect">
            <a:avLst/>
          </a:prstGeom>
        </p:spPr>
      </p:pic>
      <p:sp>
        <p:nvSpPr>
          <p:cNvPr id="1010" name="正方形/長方形 1009">
            <a:extLst>
              <a:ext uri="{FF2B5EF4-FFF2-40B4-BE49-F238E27FC236}">
                <a16:creationId xmlns:a16="http://schemas.microsoft.com/office/drawing/2014/main" id="{FE0D50A3-E9A3-D295-8BCD-0DDD526BBC59}"/>
              </a:ext>
            </a:extLst>
          </p:cNvPr>
          <p:cNvSpPr/>
          <p:nvPr/>
        </p:nvSpPr>
        <p:spPr>
          <a:xfrm>
            <a:off x="1348823" y="1645740"/>
            <a:ext cx="906141" cy="246221"/>
          </a:xfrm>
          <a:prstGeom prst="rect">
            <a:avLst/>
          </a:prstGeom>
          <a:solidFill>
            <a:srgbClr val="FFFF00">
              <a:alpha val="69804"/>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標準</a:t>
            </a:r>
            <a:r>
              <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PC</a:t>
            </a: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（残業見える化</a:t>
            </a:r>
            <a:r>
              <a:rPr lang="en-US" altLang="ja-JP" sz="800">
                <a:solidFill>
                  <a:prstClr val="black"/>
                </a:solidFill>
                <a:latin typeface="Meiryo UI" panose="020B0604030504040204" pitchFamily="50" charset="-128"/>
                <a:ea typeface="Meiryo UI" panose="020B0604030504040204" pitchFamily="50" charset="-128"/>
                <a:cs typeface="Meiryo UI" panose="020B0604030504040204" pitchFamily="50" charset="-128"/>
              </a:rPr>
              <a:t>PC</a:t>
            </a:r>
            <a:r>
              <a:rPr lang="ja-JP" altLang="en-US" sz="80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a:extLst>
              <a:ext uri="{FF2B5EF4-FFF2-40B4-BE49-F238E27FC236}">
                <a16:creationId xmlns:a16="http://schemas.microsoft.com/office/drawing/2014/main" id="{C4A05A73-3908-0F8D-4DB0-2D18B2EF5C3E}"/>
              </a:ext>
            </a:extLst>
          </p:cNvPr>
          <p:cNvSpPr/>
          <p:nvPr/>
        </p:nvSpPr>
        <p:spPr>
          <a:xfrm>
            <a:off x="1457479" y="2485919"/>
            <a:ext cx="591484" cy="11414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0800" tIns="10800" rIns="10800" bIns="108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RL24021864</a:t>
            </a:r>
          </a:p>
        </p:txBody>
      </p:sp>
    </p:spTree>
    <p:extLst>
      <p:ext uri="{BB962C8B-B14F-4D97-AF65-F5344CB8AC3E}">
        <p14:creationId xmlns:p14="http://schemas.microsoft.com/office/powerpoint/2010/main" val="4273387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E64837D0-17FD-C7BD-4181-EC1763C907D6}"/>
              </a:ext>
            </a:extLst>
          </p:cNvPr>
          <p:cNvSpPr txBox="1"/>
          <p:nvPr/>
        </p:nvSpPr>
        <p:spPr>
          <a:xfrm>
            <a:off x="322911" y="271228"/>
            <a:ext cx="10694505" cy="46166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kumimoji="1" lang="ja-JP" altLang="en-US" sz="2400">
                <a:solidFill>
                  <a:schemeClr val="tx1"/>
                </a:solidFill>
              </a:rPr>
              <a:t>現状の流れ確認：計画はどうやって作成されているのか</a:t>
            </a:r>
            <a:endParaRPr lang="en-US" altLang="ja-JP" sz="2400">
              <a:solidFill>
                <a:schemeClr val="tx1"/>
              </a:solidFill>
            </a:endParaRPr>
          </a:p>
        </p:txBody>
      </p:sp>
      <p:sp>
        <p:nvSpPr>
          <p:cNvPr id="2" name="テキスト ボックス 1">
            <a:extLst>
              <a:ext uri="{FF2B5EF4-FFF2-40B4-BE49-F238E27FC236}">
                <a16:creationId xmlns:a16="http://schemas.microsoft.com/office/drawing/2014/main" id="{D1D11318-C1A9-CDE4-4994-294F2A8BC17D}"/>
              </a:ext>
            </a:extLst>
          </p:cNvPr>
          <p:cNvSpPr txBox="1"/>
          <p:nvPr/>
        </p:nvSpPr>
        <p:spPr>
          <a:xfrm>
            <a:off x="12192000" y="1369135"/>
            <a:ext cx="4668819" cy="2585323"/>
          </a:xfrm>
          <a:prstGeom prst="rect">
            <a:avLst/>
          </a:prstGeom>
          <a:noFill/>
        </p:spPr>
        <p:txBody>
          <a:bodyPr wrap="square" rtlCol="0">
            <a:spAutoFit/>
          </a:bodyPr>
          <a:lstStyle/>
          <a:p>
            <a:r>
              <a:rPr kumimoji="1" lang="ja-JP" altLang="en-US"/>
              <a:t>・</a:t>
            </a:r>
            <a:r>
              <a:rPr lang="en-US" altLang="ja-JP"/>
              <a:t>SHIFT</a:t>
            </a:r>
            <a:r>
              <a:rPr kumimoji="1" lang="ja-JP" altLang="en-US"/>
              <a:t>のデータを読み込む</a:t>
            </a:r>
            <a:r>
              <a:rPr kumimoji="1" lang="en-US" altLang="ja-JP"/>
              <a:t>(</a:t>
            </a:r>
            <a:r>
              <a:rPr kumimoji="1" lang="ja-JP" altLang="en-US"/>
              <a:t>所要量？</a:t>
            </a:r>
            <a:r>
              <a:rPr kumimoji="1" lang="en-US" altLang="ja-JP"/>
              <a:t>)</a:t>
            </a:r>
          </a:p>
          <a:p>
            <a:r>
              <a:rPr lang="ja-JP" altLang="en-US"/>
              <a:t>↓</a:t>
            </a:r>
            <a:endParaRPr lang="en-US" altLang="ja-JP"/>
          </a:p>
          <a:p>
            <a:r>
              <a:rPr kumimoji="1" lang="ja-JP" altLang="en-US"/>
              <a:t>・エクセルに入れ込む</a:t>
            </a:r>
            <a:endParaRPr kumimoji="1" lang="en-US" altLang="ja-JP"/>
          </a:p>
          <a:p>
            <a:r>
              <a:rPr lang="ja-JP" altLang="en-US"/>
              <a:t>↓</a:t>
            </a:r>
            <a:endParaRPr lang="en-US" altLang="ja-JP"/>
          </a:p>
          <a:p>
            <a:r>
              <a:rPr lang="ja-JP" altLang="en-US"/>
              <a:t>・負荷率計算</a:t>
            </a:r>
            <a:endParaRPr lang="en-US" altLang="ja-JP"/>
          </a:p>
          <a:p>
            <a:r>
              <a:rPr kumimoji="1" lang="ja-JP" altLang="en-US"/>
              <a:t>↓</a:t>
            </a:r>
            <a:endParaRPr kumimoji="1" lang="en-US" altLang="ja-JP"/>
          </a:p>
          <a:p>
            <a:r>
              <a:rPr kumimoji="1" lang="ja-JP" altLang="en-US"/>
              <a:t>・差異計算</a:t>
            </a:r>
            <a:endParaRPr kumimoji="1" lang="en-US" altLang="ja-JP"/>
          </a:p>
          <a:p>
            <a:r>
              <a:rPr lang="ja-JP" altLang="en-US"/>
              <a:t>↓</a:t>
            </a:r>
            <a:endParaRPr lang="en-US" altLang="ja-JP"/>
          </a:p>
          <a:p>
            <a:r>
              <a:rPr kumimoji="1" lang="ja-JP" altLang="en-US"/>
              <a:t>・エクセルに反映させる</a:t>
            </a:r>
          </a:p>
        </p:txBody>
      </p:sp>
      <p:sp>
        <p:nvSpPr>
          <p:cNvPr id="5" name="フローチャート: 磁気ディスク 4">
            <a:extLst>
              <a:ext uri="{FF2B5EF4-FFF2-40B4-BE49-F238E27FC236}">
                <a16:creationId xmlns:a16="http://schemas.microsoft.com/office/drawing/2014/main" id="{CC9C9E49-6360-8C61-BF5D-A780BC45F750}"/>
              </a:ext>
            </a:extLst>
          </p:cNvPr>
          <p:cNvSpPr/>
          <p:nvPr/>
        </p:nvSpPr>
        <p:spPr>
          <a:xfrm>
            <a:off x="-2463800" y="1638300"/>
            <a:ext cx="1143000" cy="647700"/>
          </a:xfrm>
          <a:prstGeom prst="flowChartMagneticDis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SHIFT</a:t>
            </a:r>
            <a:endParaRPr kumimoji="1" lang="ja-JP" altLang="en-US"/>
          </a:p>
        </p:txBody>
      </p:sp>
      <p:pic>
        <p:nvPicPr>
          <p:cNvPr id="9" name="図 8">
            <a:extLst>
              <a:ext uri="{FF2B5EF4-FFF2-40B4-BE49-F238E27FC236}">
                <a16:creationId xmlns:a16="http://schemas.microsoft.com/office/drawing/2014/main" id="{E5D7F340-8818-126D-956F-D25CA3D983FF}"/>
              </a:ext>
            </a:extLst>
          </p:cNvPr>
          <p:cNvPicPr>
            <a:picLocks noChangeAspect="1"/>
          </p:cNvPicPr>
          <p:nvPr/>
        </p:nvPicPr>
        <p:blipFill>
          <a:blip r:embed="rId2"/>
          <a:stretch>
            <a:fillRect/>
          </a:stretch>
        </p:blipFill>
        <p:spPr>
          <a:xfrm>
            <a:off x="562893" y="911789"/>
            <a:ext cx="6942807" cy="4198778"/>
          </a:xfrm>
          <a:prstGeom prst="rect">
            <a:avLst/>
          </a:prstGeom>
        </p:spPr>
      </p:pic>
      <p:sp>
        <p:nvSpPr>
          <p:cNvPr id="10" name="正方形/長方形 9">
            <a:extLst>
              <a:ext uri="{FF2B5EF4-FFF2-40B4-BE49-F238E27FC236}">
                <a16:creationId xmlns:a16="http://schemas.microsoft.com/office/drawing/2014/main" id="{893C3F3D-FC3D-C66B-C36D-F0FA9EA4C37B}"/>
              </a:ext>
            </a:extLst>
          </p:cNvPr>
          <p:cNvSpPr/>
          <p:nvPr/>
        </p:nvSpPr>
        <p:spPr>
          <a:xfrm>
            <a:off x="1641573" y="1310980"/>
            <a:ext cx="5245100" cy="346710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a:solidFill>
                  <a:sysClr val="windowText" lastClr="000000"/>
                </a:solidFill>
                <a:highlight>
                  <a:srgbClr val="00FFFF"/>
                </a:highlight>
              </a:rPr>
              <a:t>AF:ALC</a:t>
            </a:r>
            <a:r>
              <a:rPr kumimoji="1" lang="ja-JP" altLang="en-US">
                <a:solidFill>
                  <a:sysClr val="windowText" lastClr="000000"/>
                </a:solidFill>
                <a:highlight>
                  <a:srgbClr val="00FFFF"/>
                </a:highlight>
              </a:rPr>
              <a:t>の情報</a:t>
            </a:r>
            <a:endParaRPr kumimoji="1" lang="en-US" altLang="ja-JP">
              <a:solidFill>
                <a:sysClr val="windowText" lastClr="000000"/>
              </a:solidFill>
              <a:highlight>
                <a:srgbClr val="00FFFF"/>
              </a:highlight>
            </a:endParaRPr>
          </a:p>
          <a:p>
            <a:pPr algn="ctr"/>
            <a:r>
              <a:rPr lang="en-US" altLang="ja-JP">
                <a:solidFill>
                  <a:sysClr val="windowText" lastClr="000000"/>
                </a:solidFill>
                <a:highlight>
                  <a:srgbClr val="00FFFF"/>
                </a:highlight>
              </a:rPr>
              <a:t>WE</a:t>
            </a:r>
            <a:r>
              <a:rPr kumimoji="1" lang="ja-JP" altLang="en-US">
                <a:solidFill>
                  <a:sysClr val="windowText" lastClr="000000"/>
                </a:solidFill>
                <a:highlight>
                  <a:srgbClr val="00FFFF"/>
                </a:highlight>
              </a:rPr>
              <a:t>：</a:t>
            </a:r>
            <a:r>
              <a:rPr kumimoji="1" lang="en-US" altLang="ja-JP">
                <a:solidFill>
                  <a:sysClr val="windowText" lastClr="000000"/>
                </a:solidFill>
                <a:highlight>
                  <a:srgbClr val="00FFFF"/>
                </a:highlight>
              </a:rPr>
              <a:t>SHIFT</a:t>
            </a:r>
            <a:r>
              <a:rPr kumimoji="1" lang="ja-JP" altLang="en-US">
                <a:solidFill>
                  <a:sysClr val="windowText" lastClr="000000"/>
                </a:solidFill>
                <a:highlight>
                  <a:srgbClr val="00FFFF"/>
                </a:highlight>
              </a:rPr>
              <a:t>の情報反映？</a:t>
            </a:r>
            <a:endParaRPr kumimoji="1" lang="en-US" altLang="ja-JP">
              <a:solidFill>
                <a:sysClr val="windowText" lastClr="000000"/>
              </a:solidFill>
              <a:highlight>
                <a:srgbClr val="00FFFF"/>
              </a:highlight>
            </a:endParaRPr>
          </a:p>
          <a:p>
            <a:pPr algn="ctr"/>
            <a:r>
              <a:rPr lang="ja-JP" altLang="en-US">
                <a:solidFill>
                  <a:sysClr val="windowText" lastClr="000000"/>
                </a:solidFill>
                <a:highlight>
                  <a:srgbClr val="00FFFF"/>
                </a:highlight>
              </a:rPr>
              <a:t>搬入：</a:t>
            </a:r>
            <a:r>
              <a:rPr lang="en-US" altLang="ja-JP">
                <a:solidFill>
                  <a:sysClr val="windowText" lastClr="000000"/>
                </a:solidFill>
                <a:highlight>
                  <a:srgbClr val="00FFFF"/>
                </a:highlight>
              </a:rPr>
              <a:t>SHIFT(</a:t>
            </a:r>
            <a:r>
              <a:rPr lang="ja-JP" altLang="en-US">
                <a:solidFill>
                  <a:sysClr val="windowText" lastClr="000000"/>
                </a:solidFill>
                <a:highlight>
                  <a:srgbClr val="00FFFF"/>
                </a:highlight>
              </a:rPr>
              <a:t>あとから</a:t>
            </a:r>
            <a:r>
              <a:rPr lang="en-US" altLang="ja-JP">
                <a:solidFill>
                  <a:sysClr val="windowText" lastClr="000000"/>
                </a:solidFill>
                <a:highlight>
                  <a:srgbClr val="00FFFF"/>
                </a:highlight>
              </a:rPr>
              <a:t>SP</a:t>
            </a:r>
            <a:r>
              <a:rPr lang="ja-JP" altLang="en-US">
                <a:solidFill>
                  <a:sysClr val="windowText" lastClr="000000"/>
                </a:solidFill>
                <a:highlight>
                  <a:srgbClr val="00FFFF"/>
                </a:highlight>
              </a:rPr>
              <a:t>台数入力</a:t>
            </a:r>
            <a:r>
              <a:rPr lang="en-US" altLang="ja-JP">
                <a:solidFill>
                  <a:sysClr val="windowText" lastClr="000000"/>
                </a:solidFill>
                <a:highlight>
                  <a:srgbClr val="00FFFF"/>
                </a:highlight>
              </a:rPr>
              <a:t>)</a:t>
            </a:r>
            <a:endParaRPr kumimoji="1" lang="en-US" altLang="ja-JP">
              <a:solidFill>
                <a:sysClr val="windowText" lastClr="000000"/>
              </a:solidFill>
              <a:highlight>
                <a:srgbClr val="00FFFF"/>
              </a:highlight>
            </a:endParaRPr>
          </a:p>
        </p:txBody>
      </p:sp>
      <p:pic>
        <p:nvPicPr>
          <p:cNvPr id="12" name="図 11">
            <a:extLst>
              <a:ext uri="{FF2B5EF4-FFF2-40B4-BE49-F238E27FC236}">
                <a16:creationId xmlns:a16="http://schemas.microsoft.com/office/drawing/2014/main" id="{60D44024-8FE9-1615-A51F-2DFF9B4E711F}"/>
              </a:ext>
            </a:extLst>
          </p:cNvPr>
          <p:cNvPicPr>
            <a:picLocks noChangeAspect="1"/>
          </p:cNvPicPr>
          <p:nvPr/>
        </p:nvPicPr>
        <p:blipFill>
          <a:blip r:embed="rId3"/>
          <a:stretch>
            <a:fillRect/>
          </a:stretch>
        </p:blipFill>
        <p:spPr>
          <a:xfrm>
            <a:off x="7675005" y="3941736"/>
            <a:ext cx="4250295" cy="1408323"/>
          </a:xfrm>
          <a:prstGeom prst="rect">
            <a:avLst/>
          </a:prstGeom>
        </p:spPr>
      </p:pic>
      <p:sp>
        <p:nvSpPr>
          <p:cNvPr id="13" name="テキスト ボックス 12">
            <a:extLst>
              <a:ext uri="{FF2B5EF4-FFF2-40B4-BE49-F238E27FC236}">
                <a16:creationId xmlns:a16="http://schemas.microsoft.com/office/drawing/2014/main" id="{3B897C87-0E76-8077-7142-59E63D8042BA}"/>
              </a:ext>
            </a:extLst>
          </p:cNvPr>
          <p:cNvSpPr txBox="1"/>
          <p:nvPr/>
        </p:nvSpPr>
        <p:spPr>
          <a:xfrm>
            <a:off x="1600200" y="4800600"/>
            <a:ext cx="5295900" cy="369332"/>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kumimoji="1" lang="ja-JP" altLang="en-US">
                <a:solidFill>
                  <a:sysClr val="windowText" lastClr="000000"/>
                </a:solidFill>
                <a:highlight>
                  <a:srgbClr val="FFFF00"/>
                </a:highlight>
              </a:rPr>
              <a:t>負荷計算</a:t>
            </a:r>
          </a:p>
        </p:txBody>
      </p:sp>
      <p:sp>
        <p:nvSpPr>
          <p:cNvPr id="14" name="テキスト ボックス 13">
            <a:extLst>
              <a:ext uri="{FF2B5EF4-FFF2-40B4-BE49-F238E27FC236}">
                <a16:creationId xmlns:a16="http://schemas.microsoft.com/office/drawing/2014/main" id="{A161DF41-242F-2F92-CDCA-99CD36EFD103}"/>
              </a:ext>
            </a:extLst>
          </p:cNvPr>
          <p:cNvSpPr txBox="1"/>
          <p:nvPr/>
        </p:nvSpPr>
        <p:spPr>
          <a:xfrm>
            <a:off x="7708900" y="3479800"/>
            <a:ext cx="3175000" cy="369332"/>
          </a:xfrm>
          <a:prstGeom prst="rect">
            <a:avLst/>
          </a:prstGeom>
          <a:noFill/>
        </p:spPr>
        <p:txBody>
          <a:bodyPr wrap="square" rtlCol="0">
            <a:spAutoFit/>
          </a:bodyPr>
          <a:lstStyle/>
          <a:p>
            <a:r>
              <a:rPr kumimoji="1" lang="ja-JP" altLang="en-US"/>
              <a:t>負荷計算表↓</a:t>
            </a:r>
          </a:p>
        </p:txBody>
      </p:sp>
      <p:sp>
        <p:nvSpPr>
          <p:cNvPr id="15" name="矢印: 左 14">
            <a:extLst>
              <a:ext uri="{FF2B5EF4-FFF2-40B4-BE49-F238E27FC236}">
                <a16:creationId xmlns:a16="http://schemas.microsoft.com/office/drawing/2014/main" id="{B1AE4719-5548-050A-F005-1E6125DEBE7A}"/>
              </a:ext>
            </a:extLst>
          </p:cNvPr>
          <p:cNvSpPr/>
          <p:nvPr/>
        </p:nvSpPr>
        <p:spPr>
          <a:xfrm>
            <a:off x="6647181" y="4919981"/>
            <a:ext cx="1074419" cy="236219"/>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70415CC0-935D-B15B-6326-7B8EB6496AB3}"/>
              </a:ext>
            </a:extLst>
          </p:cNvPr>
          <p:cNvSpPr txBox="1"/>
          <p:nvPr/>
        </p:nvSpPr>
        <p:spPr>
          <a:xfrm>
            <a:off x="9131300" y="3505200"/>
            <a:ext cx="1231900" cy="369332"/>
          </a:xfrm>
          <a:prstGeom prst="rect">
            <a:avLst/>
          </a:prstGeom>
          <a:noFill/>
        </p:spPr>
        <p:txBody>
          <a:bodyPr wrap="square" rtlCol="0">
            <a:spAutoFit/>
          </a:bodyPr>
          <a:lstStyle/>
          <a:p>
            <a:r>
              <a:rPr kumimoji="1" lang="ja-JP" altLang="en-US"/>
              <a:t>手作業？</a:t>
            </a:r>
          </a:p>
        </p:txBody>
      </p:sp>
    </p:spTree>
    <p:extLst>
      <p:ext uri="{BB962C8B-B14F-4D97-AF65-F5344CB8AC3E}">
        <p14:creationId xmlns:p14="http://schemas.microsoft.com/office/powerpoint/2010/main" val="1632412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F30F095C-A6D1-6EBC-9BDE-D829C77DAB3E}"/>
              </a:ext>
            </a:extLst>
          </p:cNvPr>
          <p:cNvPicPr>
            <a:picLocks noChangeAspect="1"/>
          </p:cNvPicPr>
          <p:nvPr/>
        </p:nvPicPr>
        <p:blipFill>
          <a:blip r:embed="rId2"/>
          <a:stretch>
            <a:fillRect/>
          </a:stretch>
        </p:blipFill>
        <p:spPr>
          <a:xfrm>
            <a:off x="604766" y="223390"/>
            <a:ext cx="8221222" cy="6411220"/>
          </a:xfrm>
          <a:prstGeom prst="rect">
            <a:avLst/>
          </a:prstGeom>
        </p:spPr>
      </p:pic>
      <p:sp>
        <p:nvSpPr>
          <p:cNvPr id="10" name="テキスト ボックス 9">
            <a:extLst>
              <a:ext uri="{FF2B5EF4-FFF2-40B4-BE49-F238E27FC236}">
                <a16:creationId xmlns:a16="http://schemas.microsoft.com/office/drawing/2014/main" id="{A12AFF5D-9AE5-73F8-638D-63ECF730DDA2}"/>
              </a:ext>
            </a:extLst>
          </p:cNvPr>
          <p:cNvSpPr txBox="1"/>
          <p:nvPr/>
        </p:nvSpPr>
        <p:spPr>
          <a:xfrm>
            <a:off x="8940800" y="439838"/>
            <a:ext cx="3251200" cy="923330"/>
          </a:xfrm>
          <a:prstGeom prst="rect">
            <a:avLst/>
          </a:prstGeom>
          <a:noFill/>
        </p:spPr>
        <p:txBody>
          <a:bodyPr wrap="square" rtlCol="0">
            <a:spAutoFit/>
          </a:bodyPr>
          <a:lstStyle/>
          <a:p>
            <a:r>
              <a:rPr lang="en-US" altLang="ja-JP"/>
              <a:t>102</a:t>
            </a:r>
            <a:r>
              <a:rPr lang="ja-JP" altLang="en-US"/>
              <a:t>期生産計画マルチ上記</a:t>
            </a:r>
            <a:r>
              <a:rPr lang="en-US" altLang="ja-JP"/>
              <a:t>.xlsx</a:t>
            </a:r>
          </a:p>
          <a:p>
            <a:r>
              <a:rPr kumimoji="1" lang="en-US" altLang="ja-JP"/>
              <a:t>2025.5</a:t>
            </a:r>
            <a:r>
              <a:rPr kumimoji="1" lang="ja-JP" altLang="en-US"/>
              <a:t>月</a:t>
            </a:r>
            <a:endParaRPr kumimoji="1" lang="en-US" altLang="ja-JP"/>
          </a:p>
          <a:p>
            <a:r>
              <a:rPr lang="en-US" altLang="ja-JP"/>
              <a:t>5</a:t>
            </a:r>
            <a:r>
              <a:rPr lang="ja-JP" altLang="en-US"/>
              <a:t>月生産計画</a:t>
            </a:r>
            <a:endParaRPr kumimoji="1" lang="en-US" altLang="ja-JP"/>
          </a:p>
        </p:txBody>
      </p:sp>
      <p:sp>
        <p:nvSpPr>
          <p:cNvPr id="13" name="吹き出し: 四角形 12">
            <a:extLst>
              <a:ext uri="{FF2B5EF4-FFF2-40B4-BE49-F238E27FC236}">
                <a16:creationId xmlns:a16="http://schemas.microsoft.com/office/drawing/2014/main" id="{6034862C-4988-AAC1-C1A9-EA2DFAAF7AF6}"/>
              </a:ext>
            </a:extLst>
          </p:cNvPr>
          <p:cNvSpPr/>
          <p:nvPr/>
        </p:nvSpPr>
        <p:spPr>
          <a:xfrm>
            <a:off x="0" y="946073"/>
            <a:ext cx="3840460" cy="3762285"/>
          </a:xfrm>
          <a:prstGeom prst="wedgeRectCallout">
            <a:avLst>
              <a:gd name="adj1" fmla="val -10529"/>
              <a:gd name="adj2" fmla="val -7463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全部で何ライン？</a:t>
            </a:r>
            <a:endParaRPr kumimoji="1" lang="en-US" altLang="ja-JP"/>
          </a:p>
          <a:p>
            <a:pPr algn="l"/>
            <a:r>
              <a:rPr kumimoji="1" lang="ja-JP" altLang="en-US" sz="1800"/>
              <a:t>鉄フレーム</a:t>
            </a:r>
            <a:r>
              <a:rPr kumimoji="1" lang="en-US" altLang="ja-JP" sz="1800"/>
              <a:t>(M/C)</a:t>
            </a:r>
            <a:r>
              <a:rPr kumimoji="1" lang="ja-JP" altLang="en-US" sz="1800"/>
              <a:t>　</a:t>
            </a:r>
            <a:endParaRPr kumimoji="1" lang="en-US" altLang="ja-JP" sz="1800"/>
          </a:p>
          <a:p>
            <a:pPr algn="l"/>
            <a:r>
              <a:rPr kumimoji="1" lang="ja-JP" altLang="en-US" sz="1800"/>
              <a:t>鉄フレーム</a:t>
            </a:r>
            <a:r>
              <a:rPr kumimoji="1" lang="en-US" altLang="ja-JP" sz="1800"/>
              <a:t>(MULTI)</a:t>
            </a:r>
            <a:r>
              <a:rPr kumimoji="1" lang="ja-JP" altLang="en-US" sz="1800"/>
              <a:t>　</a:t>
            </a:r>
            <a:endParaRPr kumimoji="1" lang="en-US" altLang="ja-JP" sz="1800"/>
          </a:p>
          <a:p>
            <a:pPr algn="l"/>
            <a:r>
              <a:rPr kumimoji="1" lang="ja-JP" altLang="en-US" sz="1800"/>
              <a:t>　</a:t>
            </a:r>
            <a:r>
              <a:rPr kumimoji="1" lang="ja-JP" altLang="en-US" sz="1800" baseline="0"/>
              <a:t> </a:t>
            </a:r>
            <a:endParaRPr kumimoji="1" lang="en-US" altLang="ja-JP" sz="1800"/>
          </a:p>
          <a:p>
            <a:pPr algn="l"/>
            <a:r>
              <a:rPr kumimoji="1" lang="ja-JP" altLang="en-US" sz="1800"/>
              <a:t>鉄フレーム</a:t>
            </a:r>
            <a:r>
              <a:rPr kumimoji="1" lang="en-US" altLang="ja-JP" sz="1800"/>
              <a:t>(COM)</a:t>
            </a:r>
          </a:p>
          <a:p>
            <a:r>
              <a:rPr kumimoji="1" lang="ja-JP" altLang="en-US" sz="1800"/>
              <a:t>→鉄フレーム</a:t>
            </a:r>
            <a:r>
              <a:rPr kumimoji="1" lang="en-US" altLang="ja-JP" sz="1800"/>
              <a:t>(</a:t>
            </a:r>
            <a:r>
              <a:rPr kumimoji="1" lang="ja-JP" altLang="en-US" sz="1800"/>
              <a:t>匠</a:t>
            </a:r>
            <a:r>
              <a:rPr kumimoji="1" lang="en-US" altLang="ja-JP" sz="1800"/>
              <a:t>)</a:t>
            </a:r>
          </a:p>
          <a:p>
            <a:pPr algn="l"/>
            <a:endParaRPr kumimoji="1" lang="en-US" altLang="ja-JP" sz="1800"/>
          </a:p>
          <a:p>
            <a:pPr algn="l"/>
            <a:r>
              <a:rPr kumimoji="1" lang="ja-JP" altLang="en-US" sz="1800"/>
              <a:t>鉄フレーム</a:t>
            </a:r>
            <a:r>
              <a:rPr kumimoji="1" lang="en-US" altLang="ja-JP" sz="1800"/>
              <a:t>(</a:t>
            </a:r>
            <a:r>
              <a:rPr kumimoji="1" lang="ja-JP" altLang="en-US" sz="1800"/>
              <a:t>溶接</a:t>
            </a:r>
            <a:r>
              <a:rPr kumimoji="1" lang="en-US" altLang="ja-JP" sz="1800"/>
              <a:t>1)</a:t>
            </a:r>
          </a:p>
          <a:p>
            <a:pPr algn="l"/>
            <a:endParaRPr lang="en-US" altLang="ja-JP"/>
          </a:p>
          <a:p>
            <a:pPr algn="l"/>
            <a:r>
              <a:rPr kumimoji="1" lang="ja-JP" altLang="en-US" sz="1800"/>
              <a:t>アルミ</a:t>
            </a:r>
            <a:endParaRPr kumimoji="1" lang="en-US" altLang="ja-JP" sz="1800"/>
          </a:p>
        </p:txBody>
      </p:sp>
    </p:spTree>
    <p:extLst>
      <p:ext uri="{BB962C8B-B14F-4D97-AF65-F5344CB8AC3E}">
        <p14:creationId xmlns:p14="http://schemas.microsoft.com/office/powerpoint/2010/main" val="4061266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F30F095C-A6D1-6EBC-9BDE-D829C77DAB3E}"/>
              </a:ext>
            </a:extLst>
          </p:cNvPr>
          <p:cNvPicPr>
            <a:picLocks noChangeAspect="1"/>
          </p:cNvPicPr>
          <p:nvPr/>
        </p:nvPicPr>
        <p:blipFill>
          <a:blip r:embed="rId2"/>
          <a:stretch>
            <a:fillRect/>
          </a:stretch>
        </p:blipFill>
        <p:spPr>
          <a:xfrm>
            <a:off x="623949" y="221461"/>
            <a:ext cx="8221222" cy="6411220"/>
          </a:xfrm>
          <a:prstGeom prst="rect">
            <a:avLst/>
          </a:prstGeom>
        </p:spPr>
      </p:pic>
      <p:sp>
        <p:nvSpPr>
          <p:cNvPr id="10" name="テキスト ボックス 9">
            <a:extLst>
              <a:ext uri="{FF2B5EF4-FFF2-40B4-BE49-F238E27FC236}">
                <a16:creationId xmlns:a16="http://schemas.microsoft.com/office/drawing/2014/main" id="{A12AFF5D-9AE5-73F8-638D-63ECF730DDA2}"/>
              </a:ext>
            </a:extLst>
          </p:cNvPr>
          <p:cNvSpPr txBox="1"/>
          <p:nvPr/>
        </p:nvSpPr>
        <p:spPr>
          <a:xfrm>
            <a:off x="8940800" y="439838"/>
            <a:ext cx="3251200" cy="923330"/>
          </a:xfrm>
          <a:prstGeom prst="rect">
            <a:avLst/>
          </a:prstGeom>
          <a:noFill/>
        </p:spPr>
        <p:txBody>
          <a:bodyPr wrap="square" rtlCol="0">
            <a:spAutoFit/>
          </a:bodyPr>
          <a:lstStyle/>
          <a:p>
            <a:r>
              <a:rPr lang="en-US" altLang="ja-JP"/>
              <a:t>102</a:t>
            </a:r>
            <a:r>
              <a:rPr lang="ja-JP" altLang="en-US"/>
              <a:t>期生産計画マルチ上記</a:t>
            </a:r>
            <a:r>
              <a:rPr lang="en-US" altLang="ja-JP"/>
              <a:t>.xlsx</a:t>
            </a:r>
          </a:p>
          <a:p>
            <a:r>
              <a:rPr kumimoji="1" lang="en-US" altLang="ja-JP"/>
              <a:t>2025.5</a:t>
            </a:r>
            <a:r>
              <a:rPr kumimoji="1" lang="ja-JP" altLang="en-US"/>
              <a:t>月</a:t>
            </a:r>
            <a:endParaRPr kumimoji="1" lang="en-US" altLang="ja-JP"/>
          </a:p>
          <a:p>
            <a:r>
              <a:rPr lang="en-US" altLang="ja-JP"/>
              <a:t>5</a:t>
            </a:r>
            <a:r>
              <a:rPr lang="ja-JP" altLang="en-US"/>
              <a:t>月生産計画</a:t>
            </a:r>
            <a:endParaRPr kumimoji="1" lang="en-US" altLang="ja-JP"/>
          </a:p>
        </p:txBody>
      </p:sp>
      <p:sp>
        <p:nvSpPr>
          <p:cNvPr id="11" name="吹き出し: 四角形 10">
            <a:extLst>
              <a:ext uri="{FF2B5EF4-FFF2-40B4-BE49-F238E27FC236}">
                <a16:creationId xmlns:a16="http://schemas.microsoft.com/office/drawing/2014/main" id="{89C797F3-FAB3-2309-84DF-AD93A8E90DBC}"/>
              </a:ext>
            </a:extLst>
          </p:cNvPr>
          <p:cNvSpPr/>
          <p:nvPr/>
        </p:nvSpPr>
        <p:spPr>
          <a:xfrm>
            <a:off x="4545449" y="1348897"/>
            <a:ext cx="3840460" cy="2136766"/>
          </a:xfrm>
          <a:prstGeom prst="wedgeRectCallout">
            <a:avLst>
              <a:gd name="adj1" fmla="val -10529"/>
              <a:gd name="adj2" fmla="val -7463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前倒しやフレキはどうやって決める？</a:t>
            </a:r>
            <a:endParaRPr kumimoji="1" lang="en-US" altLang="ja-JP"/>
          </a:p>
          <a:p>
            <a:pPr algn="ctr"/>
            <a:r>
              <a:rPr lang="ja-JP" altLang="en-US"/>
              <a:t>そもそもフレキって何？</a:t>
            </a:r>
            <a:endParaRPr lang="en-US" altLang="ja-JP"/>
          </a:p>
          <a:p>
            <a:pPr algn="ctr"/>
            <a:r>
              <a:rPr kumimoji="1" lang="ja-JP" altLang="en-US"/>
              <a:t>→</a:t>
            </a:r>
            <a:r>
              <a:rPr kumimoji="1" lang="en-US" altLang="ja-JP"/>
              <a:t>M/C</a:t>
            </a:r>
            <a:r>
              <a:rPr kumimoji="1" lang="ja-JP" altLang="en-US"/>
              <a:t>と</a:t>
            </a:r>
            <a:r>
              <a:rPr kumimoji="1" lang="en-US" altLang="ja-JP"/>
              <a:t>MULTI</a:t>
            </a:r>
            <a:r>
              <a:rPr kumimoji="1" lang="ja-JP" altLang="en-US"/>
              <a:t>がどちらかで作られている？</a:t>
            </a:r>
            <a:endParaRPr kumimoji="1" lang="en-US" altLang="ja-JP"/>
          </a:p>
          <a:p>
            <a:pPr algn="ctr"/>
            <a:endParaRPr lang="en-US" altLang="ja-JP"/>
          </a:p>
          <a:p>
            <a:pPr algn="ctr"/>
            <a:r>
              <a:rPr kumimoji="1" lang="en-US" altLang="ja-JP"/>
              <a:t>2</a:t>
            </a:r>
            <a:r>
              <a:rPr kumimoji="1" lang="ja-JP" altLang="en-US"/>
              <a:t>交代</a:t>
            </a:r>
            <a:r>
              <a:rPr kumimoji="1" lang="en-US" altLang="ja-JP"/>
              <a:t>100</a:t>
            </a:r>
            <a:r>
              <a:rPr lang="ja-JP" altLang="en-US"/>
              <a:t>、</a:t>
            </a:r>
            <a:r>
              <a:rPr lang="en-US" altLang="ja-JP"/>
              <a:t>1</a:t>
            </a:r>
            <a:r>
              <a:rPr lang="ja-JP" altLang="en-US"/>
              <a:t>勤</a:t>
            </a:r>
            <a:r>
              <a:rPr lang="en-US" altLang="ja-JP"/>
              <a:t>50%</a:t>
            </a:r>
            <a:r>
              <a:rPr lang="ja-JP" altLang="en-US"/>
              <a:t>として</a:t>
            </a:r>
            <a:endParaRPr lang="en-US" altLang="ja-JP"/>
          </a:p>
          <a:p>
            <a:pPr algn="ctr"/>
            <a:r>
              <a:rPr kumimoji="1" lang="ja-JP" altLang="en-US"/>
              <a:t>それ以上の場合に調整している</a:t>
            </a:r>
            <a:endParaRPr lang="en-US" altLang="ja-JP"/>
          </a:p>
          <a:p>
            <a:pPr algn="ctr"/>
            <a:endParaRPr kumimoji="1" lang="ja-JP" altLang="en-US"/>
          </a:p>
        </p:txBody>
      </p:sp>
      <p:sp>
        <p:nvSpPr>
          <p:cNvPr id="2" name="吹き出し: 四角形 1">
            <a:extLst>
              <a:ext uri="{FF2B5EF4-FFF2-40B4-BE49-F238E27FC236}">
                <a16:creationId xmlns:a16="http://schemas.microsoft.com/office/drawing/2014/main" id="{325C5BD4-A76C-C089-79E7-FB3306214E1E}"/>
              </a:ext>
            </a:extLst>
          </p:cNvPr>
          <p:cNvSpPr/>
          <p:nvPr/>
        </p:nvSpPr>
        <p:spPr>
          <a:xfrm>
            <a:off x="423654" y="3215017"/>
            <a:ext cx="3169291" cy="607672"/>
          </a:xfrm>
          <a:prstGeom prst="wedgeRectCallout">
            <a:avLst>
              <a:gd name="adj1" fmla="val -38111"/>
              <a:gd name="adj2" fmla="val -1382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a:t>機種コード追記をお願いしたい</a:t>
            </a:r>
          </a:p>
        </p:txBody>
      </p:sp>
      <p:sp>
        <p:nvSpPr>
          <p:cNvPr id="3" name="吹き出し: 四角形 2">
            <a:extLst>
              <a:ext uri="{FF2B5EF4-FFF2-40B4-BE49-F238E27FC236}">
                <a16:creationId xmlns:a16="http://schemas.microsoft.com/office/drawing/2014/main" id="{6954DEE4-4B68-4BC7-A716-FE3DE43FDD6B}"/>
              </a:ext>
            </a:extLst>
          </p:cNvPr>
          <p:cNvSpPr/>
          <p:nvPr/>
        </p:nvSpPr>
        <p:spPr>
          <a:xfrm>
            <a:off x="8762705" y="1851280"/>
            <a:ext cx="3623260" cy="1169711"/>
          </a:xfrm>
          <a:prstGeom prst="wedgeRectCallout">
            <a:avLst>
              <a:gd name="adj1" fmla="val -20034"/>
              <a:gd name="adj2" fmla="val -9968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ファイルはどこで管理・保存しているのか</a:t>
            </a:r>
            <a:endParaRPr kumimoji="1" lang="en-US" altLang="ja-JP"/>
          </a:p>
          <a:p>
            <a:pPr algn="ctr"/>
            <a:r>
              <a:rPr kumimoji="1" lang="ja-JP" altLang="en-US"/>
              <a:t>ファイル構造を確認。</a:t>
            </a:r>
            <a:endParaRPr kumimoji="1" lang="en-US" altLang="ja-JP"/>
          </a:p>
          <a:p>
            <a:pPr algn="ctr"/>
            <a:r>
              <a:rPr lang="ja-JP" altLang="en-US"/>
              <a:t>→個人持ち</a:t>
            </a:r>
            <a:r>
              <a:rPr lang="en-US" altLang="ja-JP"/>
              <a:t>(</a:t>
            </a:r>
            <a:r>
              <a:rPr lang="ja-JP" altLang="en-US"/>
              <a:t>ローカル</a:t>
            </a:r>
            <a:r>
              <a:rPr lang="en-US" altLang="ja-JP"/>
              <a:t>)</a:t>
            </a:r>
          </a:p>
          <a:p>
            <a:pPr algn="ctr"/>
            <a:r>
              <a:rPr lang="ja-JP" altLang="en-US"/>
              <a:t>鉄：共有フォルダに入れているが、最新化が怪しい</a:t>
            </a:r>
            <a:endParaRPr lang="en-US" altLang="ja-JP"/>
          </a:p>
          <a:p>
            <a:pPr algn="ctr"/>
            <a:r>
              <a:rPr lang="ja-JP" altLang="en-US"/>
              <a:t>アルミ：昔は共有フォルダに入れていた。</a:t>
            </a:r>
            <a:endParaRPr lang="en-US" altLang="ja-JP"/>
          </a:p>
          <a:p>
            <a:pPr algn="ctr"/>
            <a:endParaRPr kumimoji="1" lang="ja-JP" altLang="en-US"/>
          </a:p>
        </p:txBody>
      </p:sp>
      <p:sp>
        <p:nvSpPr>
          <p:cNvPr id="4" name="吹き出し: 四角形 3">
            <a:extLst>
              <a:ext uri="{FF2B5EF4-FFF2-40B4-BE49-F238E27FC236}">
                <a16:creationId xmlns:a16="http://schemas.microsoft.com/office/drawing/2014/main" id="{C415AA34-9924-E256-7145-F0511CE15028}"/>
              </a:ext>
            </a:extLst>
          </p:cNvPr>
          <p:cNvSpPr/>
          <p:nvPr/>
        </p:nvSpPr>
        <p:spPr>
          <a:xfrm>
            <a:off x="651874" y="1357687"/>
            <a:ext cx="3169291" cy="895656"/>
          </a:xfrm>
          <a:prstGeom prst="wedgeRectCallout">
            <a:avLst>
              <a:gd name="adj1" fmla="val -38111"/>
              <a:gd name="adj2" fmla="val -1382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a:t>前の月の</a:t>
            </a:r>
            <a:r>
              <a:rPr kumimoji="1" lang="en-US" altLang="ja-JP"/>
              <a:t>3</a:t>
            </a:r>
            <a:r>
              <a:rPr kumimoji="1" lang="ja-JP" altLang="en-US"/>
              <a:t>・</a:t>
            </a:r>
            <a:r>
              <a:rPr kumimoji="1" lang="en-US" altLang="ja-JP"/>
              <a:t>4</a:t>
            </a:r>
            <a:r>
              <a:rPr kumimoji="1" lang="ja-JP" altLang="en-US"/>
              <a:t>日前含む</a:t>
            </a:r>
            <a:r>
              <a:rPr kumimoji="1" lang="en-US" altLang="ja-JP"/>
              <a:t>(</a:t>
            </a:r>
            <a:r>
              <a:rPr kumimoji="1" lang="ja-JP" altLang="en-US"/>
              <a:t>ダブりがないようにする。</a:t>
            </a:r>
            <a:r>
              <a:rPr kumimoji="1" lang="en-US" altLang="ja-JP"/>
              <a:t>)</a:t>
            </a:r>
          </a:p>
          <a:p>
            <a:pPr algn="ctr"/>
            <a:r>
              <a:rPr kumimoji="1" lang="ja-JP" altLang="en-US"/>
              <a:t>日付のダブりが発生する。</a:t>
            </a:r>
          </a:p>
        </p:txBody>
      </p:sp>
      <p:sp>
        <p:nvSpPr>
          <p:cNvPr id="5" name="吹き出し: 四角形 4">
            <a:extLst>
              <a:ext uri="{FF2B5EF4-FFF2-40B4-BE49-F238E27FC236}">
                <a16:creationId xmlns:a16="http://schemas.microsoft.com/office/drawing/2014/main" id="{ADB68DA4-8CA8-426B-AEE8-09B92FE527A9}"/>
              </a:ext>
            </a:extLst>
          </p:cNvPr>
          <p:cNvSpPr/>
          <p:nvPr/>
        </p:nvSpPr>
        <p:spPr>
          <a:xfrm>
            <a:off x="6465679" y="3430929"/>
            <a:ext cx="2579787" cy="734671"/>
          </a:xfrm>
          <a:prstGeom prst="wedgeRectCallout">
            <a:avLst>
              <a:gd name="adj1" fmla="val -10529"/>
              <a:gd name="adj2" fmla="val -7463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部品発注は計画確定後、</a:t>
            </a:r>
            <a:endParaRPr kumimoji="1" lang="en-US" altLang="ja-JP"/>
          </a:p>
          <a:p>
            <a:pPr algn="ctr"/>
            <a:r>
              <a:rPr kumimoji="1" lang="en-US" altLang="ja-JP"/>
              <a:t>1</a:t>
            </a:r>
            <a:r>
              <a:rPr kumimoji="1" lang="ja-JP" altLang="en-US"/>
              <a:t>つ</a:t>
            </a:r>
            <a:r>
              <a:rPr kumimoji="1" lang="en-US" altLang="ja-JP"/>
              <a:t>1</a:t>
            </a:r>
            <a:r>
              <a:rPr kumimoji="1" lang="ja-JP" altLang="en-US"/>
              <a:t>つ計算して行っている</a:t>
            </a:r>
          </a:p>
        </p:txBody>
      </p:sp>
      <p:sp>
        <p:nvSpPr>
          <p:cNvPr id="6" name="吹き出し: 四角形 5">
            <a:extLst>
              <a:ext uri="{FF2B5EF4-FFF2-40B4-BE49-F238E27FC236}">
                <a16:creationId xmlns:a16="http://schemas.microsoft.com/office/drawing/2014/main" id="{71E17B46-6B93-5BEA-4C98-5FE9F587C558}"/>
              </a:ext>
            </a:extLst>
          </p:cNvPr>
          <p:cNvSpPr/>
          <p:nvPr/>
        </p:nvSpPr>
        <p:spPr>
          <a:xfrm>
            <a:off x="6465679" y="4245763"/>
            <a:ext cx="2818998" cy="734671"/>
          </a:xfrm>
          <a:prstGeom prst="wedgeRectCallout">
            <a:avLst>
              <a:gd name="adj1" fmla="val -10529"/>
              <a:gd name="adj2" fmla="val -7463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フレキ：</a:t>
            </a:r>
            <a:r>
              <a:rPr lang="ja-JP" altLang="en-US"/>
              <a:t>どっちのラインでも生産すること（機種限定）。</a:t>
            </a:r>
            <a:endParaRPr lang="en-US" altLang="ja-JP"/>
          </a:p>
          <a:p>
            <a:pPr algn="ctr"/>
            <a:r>
              <a:rPr lang="ja-JP" altLang="en-US"/>
              <a:t>生産平準化のため</a:t>
            </a:r>
            <a:endParaRPr lang="en-US" altLang="ja-JP"/>
          </a:p>
        </p:txBody>
      </p:sp>
      <p:sp>
        <p:nvSpPr>
          <p:cNvPr id="8" name="吹き出し: 四角形 7">
            <a:extLst>
              <a:ext uri="{FF2B5EF4-FFF2-40B4-BE49-F238E27FC236}">
                <a16:creationId xmlns:a16="http://schemas.microsoft.com/office/drawing/2014/main" id="{370CAFF5-882A-C9CE-4555-DA9E7B3DA0B6}"/>
              </a:ext>
            </a:extLst>
          </p:cNvPr>
          <p:cNvSpPr/>
          <p:nvPr/>
        </p:nvSpPr>
        <p:spPr>
          <a:xfrm>
            <a:off x="430504" y="3925263"/>
            <a:ext cx="1956486" cy="240337"/>
          </a:xfrm>
          <a:prstGeom prst="wedgeRectCallout">
            <a:avLst>
              <a:gd name="adj1" fmla="val -38111"/>
              <a:gd name="adj2" fmla="val -1382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a:t>大丈夫</a:t>
            </a:r>
          </a:p>
        </p:txBody>
      </p:sp>
      <p:sp>
        <p:nvSpPr>
          <p:cNvPr id="12" name="吹き出し: 四角形 11">
            <a:extLst>
              <a:ext uri="{FF2B5EF4-FFF2-40B4-BE49-F238E27FC236}">
                <a16:creationId xmlns:a16="http://schemas.microsoft.com/office/drawing/2014/main" id="{AA6FD69E-1770-0904-6203-04288E3C36F1}"/>
              </a:ext>
            </a:extLst>
          </p:cNvPr>
          <p:cNvSpPr/>
          <p:nvPr/>
        </p:nvSpPr>
        <p:spPr>
          <a:xfrm>
            <a:off x="2614702" y="5387297"/>
            <a:ext cx="4552006" cy="240337"/>
          </a:xfrm>
          <a:prstGeom prst="wedgeRectCallout">
            <a:avLst>
              <a:gd name="adj1" fmla="val -38111"/>
              <a:gd name="adj2" fmla="val -1382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en-US" altLang="ja-JP"/>
              <a:t>K88</a:t>
            </a:r>
            <a:r>
              <a:rPr kumimoji="1" lang="ja-JP" altLang="en-US"/>
              <a:t>は</a:t>
            </a:r>
            <a:r>
              <a:rPr kumimoji="1" lang="en-US" altLang="ja-JP"/>
              <a:t>Assy</a:t>
            </a:r>
            <a:r>
              <a:rPr kumimoji="1" lang="ja-JP" altLang="en-US"/>
              <a:t>と</a:t>
            </a:r>
            <a:r>
              <a:rPr kumimoji="1" lang="en-US" altLang="ja-JP"/>
              <a:t>Sub</a:t>
            </a:r>
            <a:r>
              <a:rPr lang="ja-JP" altLang="en-US"/>
              <a:t>がわかるように並べている</a:t>
            </a:r>
            <a:endParaRPr kumimoji="1" lang="ja-JP" altLang="en-US"/>
          </a:p>
        </p:txBody>
      </p:sp>
      <p:sp>
        <p:nvSpPr>
          <p:cNvPr id="7" name="テキスト ボックス 11">
            <a:extLst>
              <a:ext uri="{FF2B5EF4-FFF2-40B4-BE49-F238E27FC236}">
                <a16:creationId xmlns:a16="http://schemas.microsoft.com/office/drawing/2014/main" id="{5C00F07C-98FA-9CEF-A7CD-E09657F1568B}"/>
              </a:ext>
            </a:extLst>
          </p:cNvPr>
          <p:cNvSpPr txBox="1"/>
          <p:nvPr/>
        </p:nvSpPr>
        <p:spPr>
          <a:xfrm>
            <a:off x="-1794076" y="439838"/>
            <a:ext cx="1006998" cy="646331"/>
          </a:xfrm>
          <a:prstGeom prst="rect">
            <a:avLst/>
          </a:prstGeom>
          <a:noFill/>
        </p:spPr>
        <p:txBody>
          <a:bodyPr wrap="square" rtlCol="0">
            <a:spAutoFit/>
          </a:bodyPr>
          <a:lstStyle/>
          <a:p>
            <a:r>
              <a:rPr kumimoji="1" lang="ja-JP" altLang="en-US"/>
              <a:t>アッシーとサブ</a:t>
            </a:r>
          </a:p>
        </p:txBody>
      </p:sp>
      <p:sp>
        <p:nvSpPr>
          <p:cNvPr id="14" name="テキスト ボックス 13">
            <a:extLst>
              <a:ext uri="{FF2B5EF4-FFF2-40B4-BE49-F238E27FC236}">
                <a16:creationId xmlns:a16="http://schemas.microsoft.com/office/drawing/2014/main" id="{8C98F993-D2D1-DE28-CCFD-8A89E4E4BEE1}"/>
              </a:ext>
            </a:extLst>
          </p:cNvPr>
          <p:cNvSpPr txBox="1"/>
          <p:nvPr/>
        </p:nvSpPr>
        <p:spPr>
          <a:xfrm>
            <a:off x="8940800" y="5591554"/>
            <a:ext cx="3251200" cy="646331"/>
          </a:xfrm>
          <a:prstGeom prst="rect">
            <a:avLst/>
          </a:prstGeom>
          <a:noFill/>
        </p:spPr>
        <p:txBody>
          <a:bodyPr wrap="square" rtlCol="0">
            <a:spAutoFit/>
          </a:bodyPr>
          <a:lstStyle/>
          <a:p>
            <a:r>
              <a:rPr lang="en-US" altLang="ja-JP"/>
              <a:t>AL</a:t>
            </a:r>
            <a:r>
              <a:rPr lang="ja-JP" altLang="en-US"/>
              <a:t>は山高があるので</a:t>
            </a:r>
            <a:endParaRPr lang="en-US" altLang="ja-JP"/>
          </a:p>
          <a:p>
            <a:r>
              <a:rPr kumimoji="1" lang="ja-JP" altLang="en-US"/>
              <a:t>中間在庫をもち平準</a:t>
            </a:r>
            <a:endParaRPr kumimoji="1" lang="en-US" altLang="ja-JP"/>
          </a:p>
        </p:txBody>
      </p:sp>
      <p:sp>
        <p:nvSpPr>
          <p:cNvPr id="15" name="吹き出し: 四角形 14">
            <a:extLst>
              <a:ext uri="{FF2B5EF4-FFF2-40B4-BE49-F238E27FC236}">
                <a16:creationId xmlns:a16="http://schemas.microsoft.com/office/drawing/2014/main" id="{D9BC8D39-7242-9E9A-8D71-26A339E00CD8}"/>
              </a:ext>
            </a:extLst>
          </p:cNvPr>
          <p:cNvSpPr/>
          <p:nvPr/>
        </p:nvSpPr>
        <p:spPr>
          <a:xfrm>
            <a:off x="-2658486" y="1809099"/>
            <a:ext cx="3169291" cy="607672"/>
          </a:xfrm>
          <a:prstGeom prst="wedgeRectCallout">
            <a:avLst>
              <a:gd name="adj1" fmla="val 62688"/>
              <a:gd name="adj2" fmla="val -56376"/>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a:t>ダブる。</a:t>
            </a:r>
            <a:endParaRPr lang="en-US" altLang="ja-JP"/>
          </a:p>
          <a:p>
            <a:pPr algn="ctr"/>
            <a:r>
              <a:rPr kumimoji="1" lang="ja-JP" altLang="en-US"/>
              <a:t>アルミは：次の月で増える。</a:t>
            </a:r>
          </a:p>
        </p:txBody>
      </p:sp>
    </p:spTree>
    <p:extLst>
      <p:ext uri="{BB962C8B-B14F-4D97-AF65-F5344CB8AC3E}">
        <p14:creationId xmlns:p14="http://schemas.microsoft.com/office/powerpoint/2010/main" val="184663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CAE08269-0504-7C72-3728-305476B724CF}"/>
              </a:ext>
            </a:extLst>
          </p:cNvPr>
          <p:cNvSpPr txBox="1"/>
          <p:nvPr/>
        </p:nvSpPr>
        <p:spPr>
          <a:xfrm>
            <a:off x="8940800" y="425566"/>
            <a:ext cx="3251200" cy="923330"/>
          </a:xfrm>
          <a:prstGeom prst="rect">
            <a:avLst/>
          </a:prstGeom>
          <a:noFill/>
        </p:spPr>
        <p:txBody>
          <a:bodyPr wrap="square" rtlCol="0">
            <a:spAutoFit/>
          </a:bodyPr>
          <a:lstStyle/>
          <a:p>
            <a:r>
              <a:rPr lang="en-US" altLang="ja-JP"/>
              <a:t>102</a:t>
            </a:r>
            <a:r>
              <a:rPr lang="ja-JP" altLang="en-US"/>
              <a:t>期生産計画マルチ上記</a:t>
            </a:r>
            <a:r>
              <a:rPr lang="en-US" altLang="ja-JP"/>
              <a:t>.xlsx</a:t>
            </a:r>
          </a:p>
          <a:p>
            <a:r>
              <a:rPr kumimoji="1" lang="en-US" altLang="ja-JP"/>
              <a:t>2025.5</a:t>
            </a:r>
            <a:r>
              <a:rPr kumimoji="1" lang="ja-JP" altLang="en-US"/>
              <a:t>月</a:t>
            </a:r>
            <a:endParaRPr kumimoji="1" lang="en-US" altLang="ja-JP"/>
          </a:p>
          <a:p>
            <a:r>
              <a:rPr lang="en-US" altLang="ja-JP"/>
              <a:t>5</a:t>
            </a:r>
            <a:r>
              <a:rPr lang="ja-JP" altLang="en-US"/>
              <a:t>月生産計画</a:t>
            </a:r>
            <a:endParaRPr kumimoji="1" lang="en-US" altLang="ja-JP"/>
          </a:p>
        </p:txBody>
      </p:sp>
      <p:pic>
        <p:nvPicPr>
          <p:cNvPr id="6" name="図 5">
            <a:extLst>
              <a:ext uri="{FF2B5EF4-FFF2-40B4-BE49-F238E27FC236}">
                <a16:creationId xmlns:a16="http://schemas.microsoft.com/office/drawing/2014/main" id="{21C397C1-6971-3639-1B35-3E31888897BE}"/>
              </a:ext>
            </a:extLst>
          </p:cNvPr>
          <p:cNvPicPr>
            <a:picLocks noChangeAspect="1"/>
          </p:cNvPicPr>
          <p:nvPr/>
        </p:nvPicPr>
        <p:blipFill>
          <a:blip r:embed="rId2"/>
          <a:stretch>
            <a:fillRect/>
          </a:stretch>
        </p:blipFill>
        <p:spPr>
          <a:xfrm>
            <a:off x="622925" y="1463968"/>
            <a:ext cx="10021699" cy="5296639"/>
          </a:xfrm>
          <a:prstGeom prst="rect">
            <a:avLst/>
          </a:prstGeom>
        </p:spPr>
      </p:pic>
      <p:sp>
        <p:nvSpPr>
          <p:cNvPr id="8" name="吹き出し: 四角形 7">
            <a:extLst>
              <a:ext uri="{FF2B5EF4-FFF2-40B4-BE49-F238E27FC236}">
                <a16:creationId xmlns:a16="http://schemas.microsoft.com/office/drawing/2014/main" id="{9FC98F52-6E81-BD48-63C9-A022D02E8016}"/>
              </a:ext>
            </a:extLst>
          </p:cNvPr>
          <p:cNvSpPr/>
          <p:nvPr/>
        </p:nvSpPr>
        <p:spPr>
          <a:xfrm>
            <a:off x="11174220" y="1691528"/>
            <a:ext cx="3838471" cy="1286189"/>
          </a:xfrm>
          <a:prstGeom prst="wedgeRectCallout">
            <a:avLst>
              <a:gd name="adj1" fmla="val -85231"/>
              <a:gd name="adj2" fmla="val 101563"/>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a:t>SP</a:t>
            </a:r>
            <a:r>
              <a:rPr lang="ja-JP" altLang="en-US"/>
              <a:t>部品はどうやって見極める？</a:t>
            </a:r>
            <a:endParaRPr lang="en-US" altLang="ja-JP"/>
          </a:p>
          <a:p>
            <a:pPr algn="ctr"/>
            <a:r>
              <a:rPr lang="ja-JP" altLang="en-US"/>
              <a:t>表示させないといけないのか？</a:t>
            </a:r>
            <a:endParaRPr lang="en-US" altLang="ja-JP"/>
          </a:p>
        </p:txBody>
      </p:sp>
      <p:sp>
        <p:nvSpPr>
          <p:cNvPr id="9" name="吹き出し: 四角形 8">
            <a:extLst>
              <a:ext uri="{FF2B5EF4-FFF2-40B4-BE49-F238E27FC236}">
                <a16:creationId xmlns:a16="http://schemas.microsoft.com/office/drawing/2014/main" id="{FA01F7CC-C17C-C9DA-7369-36E4263FCF21}"/>
              </a:ext>
            </a:extLst>
          </p:cNvPr>
          <p:cNvSpPr/>
          <p:nvPr/>
        </p:nvSpPr>
        <p:spPr>
          <a:xfrm>
            <a:off x="10830902" y="5026057"/>
            <a:ext cx="3838471" cy="1286189"/>
          </a:xfrm>
          <a:prstGeom prst="wedgeRectCallout">
            <a:avLst>
              <a:gd name="adj1" fmla="val 5345"/>
              <a:gd name="adj2" fmla="val 5859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a:t>搬入が遅れることはある？</a:t>
            </a:r>
            <a:r>
              <a:rPr lang="en-US" altLang="ja-JP"/>
              <a:t>(</a:t>
            </a:r>
            <a:r>
              <a:rPr lang="ja-JP" altLang="en-US"/>
              <a:t>必ず計画通りにくるものなのか</a:t>
            </a:r>
            <a:r>
              <a:rPr lang="en-US" altLang="ja-JP"/>
              <a:t>)</a:t>
            </a:r>
          </a:p>
          <a:p>
            <a:pPr algn="ctr"/>
            <a:r>
              <a:rPr lang="ja-JP" altLang="en-US"/>
              <a:t>→その場合どうしているのか。</a:t>
            </a:r>
            <a:r>
              <a:rPr lang="en-US" altLang="ja-JP"/>
              <a:t>(</a:t>
            </a:r>
            <a:r>
              <a:rPr lang="ja-JP" altLang="en-US"/>
              <a:t>計画変更を反映させている？</a:t>
            </a:r>
            <a:r>
              <a:rPr lang="en-US" altLang="ja-JP"/>
              <a:t>)</a:t>
            </a:r>
          </a:p>
        </p:txBody>
      </p:sp>
      <p:sp>
        <p:nvSpPr>
          <p:cNvPr id="10" name="吹き出し: 四角形 9">
            <a:extLst>
              <a:ext uri="{FF2B5EF4-FFF2-40B4-BE49-F238E27FC236}">
                <a16:creationId xmlns:a16="http://schemas.microsoft.com/office/drawing/2014/main" id="{CC40BD07-03E9-4679-0BC7-5FF97EC547D0}"/>
              </a:ext>
            </a:extLst>
          </p:cNvPr>
          <p:cNvSpPr/>
          <p:nvPr/>
        </p:nvSpPr>
        <p:spPr>
          <a:xfrm>
            <a:off x="535911" y="261257"/>
            <a:ext cx="3838471" cy="1286189"/>
          </a:xfrm>
          <a:prstGeom prst="wedgeRectCallout">
            <a:avLst>
              <a:gd name="adj1" fmla="val -8268"/>
              <a:gd name="adj2" fmla="val 43750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a:t>マルチ生産負荷は何に使用しているのか。</a:t>
            </a:r>
            <a:br>
              <a:rPr lang="en-US" altLang="ja-JP"/>
            </a:br>
            <a:r>
              <a:rPr lang="ja-JP" altLang="en-US"/>
              <a:t>計画を組むときに人の人員とか？</a:t>
            </a:r>
            <a:br>
              <a:rPr lang="en-US" altLang="ja-JP"/>
            </a:br>
            <a:r>
              <a:rPr lang="ja-JP" altLang="en-US"/>
              <a:t>→何％で負荷が足りているのか</a:t>
            </a:r>
            <a:endParaRPr lang="en-US" altLang="ja-JP"/>
          </a:p>
          <a:p>
            <a:pPr algn="ctr"/>
            <a:r>
              <a:rPr lang="ja-JP" altLang="en-US"/>
              <a:t>→</a:t>
            </a:r>
            <a:r>
              <a:rPr lang="en-US" altLang="ja-JP"/>
              <a:t>2</a:t>
            </a:r>
            <a:r>
              <a:rPr lang="ja-JP" altLang="en-US"/>
              <a:t>交代だけでいいのか</a:t>
            </a:r>
            <a:endParaRPr lang="en-US" altLang="ja-JP"/>
          </a:p>
        </p:txBody>
      </p:sp>
      <p:sp>
        <p:nvSpPr>
          <p:cNvPr id="2" name="テキスト ボックス 1">
            <a:extLst>
              <a:ext uri="{FF2B5EF4-FFF2-40B4-BE49-F238E27FC236}">
                <a16:creationId xmlns:a16="http://schemas.microsoft.com/office/drawing/2014/main" id="{818C20FB-9AE7-AC8A-10E8-60DDF1E7CF96}"/>
              </a:ext>
            </a:extLst>
          </p:cNvPr>
          <p:cNvSpPr txBox="1"/>
          <p:nvPr/>
        </p:nvSpPr>
        <p:spPr>
          <a:xfrm>
            <a:off x="2534856" y="6400800"/>
            <a:ext cx="231493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kumimoji="1" lang="en-US" altLang="ja-JP"/>
              <a:t>135</a:t>
            </a:r>
            <a:r>
              <a:rPr kumimoji="1" lang="ja-JP" altLang="en-US"/>
              <a:t>％が最大</a:t>
            </a:r>
          </a:p>
        </p:txBody>
      </p:sp>
      <p:sp>
        <p:nvSpPr>
          <p:cNvPr id="3" name="吹き出し: 四角形 2">
            <a:extLst>
              <a:ext uri="{FF2B5EF4-FFF2-40B4-BE49-F238E27FC236}">
                <a16:creationId xmlns:a16="http://schemas.microsoft.com/office/drawing/2014/main" id="{D038088A-3359-0874-91FF-725825BE08E9}"/>
              </a:ext>
            </a:extLst>
          </p:cNvPr>
          <p:cNvSpPr/>
          <p:nvPr/>
        </p:nvSpPr>
        <p:spPr>
          <a:xfrm>
            <a:off x="11270740" y="6484467"/>
            <a:ext cx="3838471" cy="1286189"/>
          </a:xfrm>
          <a:prstGeom prst="wedgeRectCallout">
            <a:avLst>
              <a:gd name="adj1" fmla="val 5345"/>
              <a:gd name="adj2" fmla="val 5859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a:t>適宜修正をしている。</a:t>
            </a:r>
            <a:endParaRPr lang="en-US" altLang="ja-JP"/>
          </a:p>
        </p:txBody>
      </p:sp>
    </p:spTree>
    <p:extLst>
      <p:ext uri="{BB962C8B-B14F-4D97-AF65-F5344CB8AC3E}">
        <p14:creationId xmlns:p14="http://schemas.microsoft.com/office/powerpoint/2010/main" val="1219355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90A79117-7FB3-A491-25EB-B533DD81445B}"/>
              </a:ext>
            </a:extLst>
          </p:cNvPr>
          <p:cNvPicPr>
            <a:picLocks noChangeAspect="1"/>
          </p:cNvPicPr>
          <p:nvPr/>
        </p:nvPicPr>
        <p:blipFill>
          <a:blip r:embed="rId2"/>
          <a:stretch>
            <a:fillRect/>
          </a:stretch>
        </p:blipFill>
        <p:spPr>
          <a:xfrm>
            <a:off x="220744" y="336138"/>
            <a:ext cx="8675606" cy="6358518"/>
          </a:xfrm>
          <a:prstGeom prst="rect">
            <a:avLst/>
          </a:prstGeom>
        </p:spPr>
      </p:pic>
      <p:sp>
        <p:nvSpPr>
          <p:cNvPr id="6" name="テキスト ボックス 5">
            <a:extLst>
              <a:ext uri="{FF2B5EF4-FFF2-40B4-BE49-F238E27FC236}">
                <a16:creationId xmlns:a16="http://schemas.microsoft.com/office/drawing/2014/main" id="{6F2F1B56-0DAE-FB32-0AE2-780C2794C9C6}"/>
              </a:ext>
            </a:extLst>
          </p:cNvPr>
          <p:cNvSpPr txBox="1"/>
          <p:nvPr/>
        </p:nvSpPr>
        <p:spPr>
          <a:xfrm>
            <a:off x="9040527" y="465865"/>
            <a:ext cx="3251200" cy="923330"/>
          </a:xfrm>
          <a:prstGeom prst="rect">
            <a:avLst/>
          </a:prstGeom>
          <a:noFill/>
        </p:spPr>
        <p:txBody>
          <a:bodyPr wrap="square" rtlCol="0">
            <a:spAutoFit/>
          </a:bodyPr>
          <a:lstStyle/>
          <a:p>
            <a:r>
              <a:rPr lang="en-US" altLang="ja-JP"/>
              <a:t>102</a:t>
            </a:r>
            <a:r>
              <a:rPr lang="ja-JP" altLang="en-US"/>
              <a:t>期生産計画マルチ上記</a:t>
            </a:r>
            <a:r>
              <a:rPr lang="en-US" altLang="ja-JP"/>
              <a:t>.xlsx</a:t>
            </a:r>
          </a:p>
          <a:p>
            <a:r>
              <a:rPr kumimoji="1" lang="en-US" altLang="ja-JP"/>
              <a:t>2025.5</a:t>
            </a:r>
            <a:r>
              <a:rPr kumimoji="1" lang="ja-JP" altLang="en-US"/>
              <a:t>月</a:t>
            </a:r>
            <a:endParaRPr kumimoji="1" lang="en-US" altLang="ja-JP"/>
          </a:p>
          <a:p>
            <a:r>
              <a:rPr lang="en-US" altLang="ja-JP"/>
              <a:t>5</a:t>
            </a:r>
            <a:r>
              <a:rPr lang="ja-JP" altLang="en-US"/>
              <a:t>月変化点管理</a:t>
            </a:r>
            <a:endParaRPr kumimoji="1" lang="en-US" altLang="ja-JP"/>
          </a:p>
        </p:txBody>
      </p:sp>
      <p:sp>
        <p:nvSpPr>
          <p:cNvPr id="3" name="吹き出し: 四角形 2">
            <a:extLst>
              <a:ext uri="{FF2B5EF4-FFF2-40B4-BE49-F238E27FC236}">
                <a16:creationId xmlns:a16="http://schemas.microsoft.com/office/drawing/2014/main" id="{84332C0C-99E8-6A8A-EC2B-8B9FDB6A6F51}"/>
              </a:ext>
            </a:extLst>
          </p:cNvPr>
          <p:cNvSpPr/>
          <p:nvPr/>
        </p:nvSpPr>
        <p:spPr>
          <a:xfrm>
            <a:off x="12770319" y="1588319"/>
            <a:ext cx="3623260" cy="512998"/>
          </a:xfrm>
          <a:prstGeom prst="wedgeRectCallout">
            <a:avLst>
              <a:gd name="adj1" fmla="val -19395"/>
              <a:gd name="adj2" fmla="val -18280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いつのタイミングで変化点を反映させているのでしょうか</a:t>
            </a:r>
          </a:p>
        </p:txBody>
      </p:sp>
      <p:sp>
        <p:nvSpPr>
          <p:cNvPr id="4" name="吹き出し: 四角形 3">
            <a:extLst>
              <a:ext uri="{FF2B5EF4-FFF2-40B4-BE49-F238E27FC236}">
                <a16:creationId xmlns:a16="http://schemas.microsoft.com/office/drawing/2014/main" id="{9B7ED55B-A969-36B4-F94F-5031E1E33A89}"/>
              </a:ext>
            </a:extLst>
          </p:cNvPr>
          <p:cNvSpPr/>
          <p:nvPr/>
        </p:nvSpPr>
        <p:spPr>
          <a:xfrm>
            <a:off x="8568740" y="2143903"/>
            <a:ext cx="3623260" cy="512998"/>
          </a:xfrm>
          <a:prstGeom prst="wedgeRectCallout">
            <a:avLst>
              <a:gd name="adj1" fmla="val -19395"/>
              <a:gd name="adj2" fmla="val -18280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a:t>品質確認のため作成。</a:t>
            </a:r>
            <a:endParaRPr kumimoji="1" lang="en-US" altLang="ja-JP"/>
          </a:p>
          <a:p>
            <a:pPr algn="ctr"/>
            <a:r>
              <a:rPr kumimoji="1" lang="en-US" altLang="ja-JP"/>
              <a:t>(</a:t>
            </a:r>
            <a:r>
              <a:rPr kumimoji="1" lang="ja-JP" altLang="en-US"/>
              <a:t>お久しぶり機種があるよ～など注意喚起する</a:t>
            </a:r>
            <a:r>
              <a:rPr kumimoji="1" lang="en-US" altLang="ja-JP"/>
              <a:t>)</a:t>
            </a:r>
            <a:endParaRPr kumimoji="1" lang="ja-JP" altLang="en-US"/>
          </a:p>
        </p:txBody>
      </p:sp>
    </p:spTree>
    <p:extLst>
      <p:ext uri="{BB962C8B-B14F-4D97-AF65-F5344CB8AC3E}">
        <p14:creationId xmlns:p14="http://schemas.microsoft.com/office/powerpoint/2010/main" val="2638029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C0DF21-EDB4-B191-D508-CC28C53C139E}"/>
              </a:ext>
            </a:extLst>
          </p:cNvPr>
          <p:cNvSpPr>
            <a:spLocks noGrp="1"/>
          </p:cNvSpPr>
          <p:nvPr>
            <p:ph type="title"/>
          </p:nvPr>
        </p:nvSpPr>
        <p:spPr>
          <a:xfrm>
            <a:off x="659524" y="1395139"/>
            <a:ext cx="10515600" cy="1325563"/>
          </a:xfrm>
        </p:spPr>
        <p:txBody>
          <a:bodyPr>
            <a:normAutofit/>
          </a:bodyPr>
          <a:lstStyle/>
          <a:p>
            <a:r>
              <a:rPr kumimoji="1" lang="ja-JP" altLang="en-US"/>
              <a:t>アルミ編</a:t>
            </a:r>
          </a:p>
        </p:txBody>
      </p:sp>
    </p:spTree>
    <p:extLst>
      <p:ext uri="{BB962C8B-B14F-4D97-AF65-F5344CB8AC3E}">
        <p14:creationId xmlns:p14="http://schemas.microsoft.com/office/powerpoint/2010/main" val="467353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79DA5F8D-A0BD-5092-6221-9A63DECEF1DF}"/>
              </a:ext>
            </a:extLst>
          </p:cNvPr>
          <p:cNvSpPr/>
          <p:nvPr/>
        </p:nvSpPr>
        <p:spPr>
          <a:xfrm>
            <a:off x="1479550" y="952500"/>
            <a:ext cx="2260600" cy="5581650"/>
          </a:xfrm>
          <a:prstGeom prst="rect">
            <a:avLst/>
          </a:prstGeom>
          <a:solidFill>
            <a:schemeClr val="bg1"/>
          </a:solid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a:solidFill>
                  <a:srgbClr val="FF0000"/>
                </a:solidFill>
              </a:rPr>
              <a:t>　メインライン</a:t>
            </a:r>
          </a:p>
        </p:txBody>
      </p:sp>
      <p:sp>
        <p:nvSpPr>
          <p:cNvPr id="16" name="正方形/長方形 15">
            <a:extLst>
              <a:ext uri="{FF2B5EF4-FFF2-40B4-BE49-F238E27FC236}">
                <a16:creationId xmlns:a16="http://schemas.microsoft.com/office/drawing/2014/main" id="{C8D75B25-2C52-5092-F935-D48F8F1D6E68}"/>
              </a:ext>
            </a:extLst>
          </p:cNvPr>
          <p:cNvSpPr/>
          <p:nvPr/>
        </p:nvSpPr>
        <p:spPr>
          <a:xfrm>
            <a:off x="3867191" y="952500"/>
            <a:ext cx="6937642" cy="5581650"/>
          </a:xfrm>
          <a:prstGeom prst="rect">
            <a:avLst/>
          </a:prstGeom>
          <a:solidFill>
            <a:schemeClr val="bg1"/>
          </a:solid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ja-JP" altLang="en-US">
                <a:solidFill>
                  <a:srgbClr val="FF0000"/>
                </a:solidFill>
              </a:rPr>
              <a:t>サブライン</a:t>
            </a:r>
            <a:endParaRPr kumimoji="1" lang="ja-JP" altLang="en-US">
              <a:solidFill>
                <a:srgbClr val="FF0000"/>
              </a:solidFill>
            </a:endParaRPr>
          </a:p>
        </p:txBody>
      </p:sp>
      <p:sp>
        <p:nvSpPr>
          <p:cNvPr id="4" name="正方形/長方形 3">
            <a:extLst>
              <a:ext uri="{FF2B5EF4-FFF2-40B4-BE49-F238E27FC236}">
                <a16:creationId xmlns:a16="http://schemas.microsoft.com/office/drawing/2014/main" id="{F89C8BF8-59ED-0361-0BAE-FA169AD8A7AA}"/>
              </a:ext>
            </a:extLst>
          </p:cNvPr>
          <p:cNvSpPr/>
          <p:nvPr/>
        </p:nvSpPr>
        <p:spPr>
          <a:xfrm>
            <a:off x="1606591" y="1504868"/>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a:t>鉄フレーム </a:t>
            </a:r>
            <a:r>
              <a:rPr lang="en-US" altLang="ja-JP"/>
              <a:t>COM</a:t>
            </a:r>
            <a:endParaRPr kumimoji="1" lang="ja-JP" altLang="en-US"/>
          </a:p>
        </p:txBody>
      </p:sp>
      <p:sp>
        <p:nvSpPr>
          <p:cNvPr id="5" name="正方形/長方形 4">
            <a:extLst>
              <a:ext uri="{FF2B5EF4-FFF2-40B4-BE49-F238E27FC236}">
                <a16:creationId xmlns:a16="http://schemas.microsoft.com/office/drawing/2014/main" id="{AE612149-D71F-6213-8905-C58514A11474}"/>
              </a:ext>
            </a:extLst>
          </p:cNvPr>
          <p:cNvSpPr/>
          <p:nvPr/>
        </p:nvSpPr>
        <p:spPr>
          <a:xfrm>
            <a:off x="1606591" y="2346722"/>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a:t>鉄フレーム </a:t>
            </a:r>
            <a:r>
              <a:rPr lang="en-US" altLang="ja-JP"/>
              <a:t>M/C</a:t>
            </a:r>
            <a:endParaRPr kumimoji="1" lang="ja-JP" altLang="en-US"/>
          </a:p>
        </p:txBody>
      </p:sp>
      <p:sp>
        <p:nvSpPr>
          <p:cNvPr id="6" name="正方形/長方形 5">
            <a:extLst>
              <a:ext uri="{FF2B5EF4-FFF2-40B4-BE49-F238E27FC236}">
                <a16:creationId xmlns:a16="http://schemas.microsoft.com/office/drawing/2014/main" id="{08953216-A502-C528-15A1-723BB4CFB8D5}"/>
              </a:ext>
            </a:extLst>
          </p:cNvPr>
          <p:cNvSpPr/>
          <p:nvPr/>
        </p:nvSpPr>
        <p:spPr>
          <a:xfrm>
            <a:off x="1606591" y="3188576"/>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a:t>鉄フレーム </a:t>
            </a:r>
            <a:r>
              <a:rPr lang="en-US" altLang="ja-JP"/>
              <a:t>MULTI</a:t>
            </a:r>
            <a:endParaRPr kumimoji="1" lang="ja-JP" altLang="en-US"/>
          </a:p>
        </p:txBody>
      </p:sp>
      <p:sp>
        <p:nvSpPr>
          <p:cNvPr id="7" name="正方形/長方形 6">
            <a:extLst>
              <a:ext uri="{FF2B5EF4-FFF2-40B4-BE49-F238E27FC236}">
                <a16:creationId xmlns:a16="http://schemas.microsoft.com/office/drawing/2014/main" id="{B42F937B-60A9-D252-5D83-3123B71EEA71}"/>
              </a:ext>
            </a:extLst>
          </p:cNvPr>
          <p:cNvSpPr/>
          <p:nvPr/>
        </p:nvSpPr>
        <p:spPr>
          <a:xfrm>
            <a:off x="1606591" y="4030430"/>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新溶接ライン１</a:t>
            </a:r>
          </a:p>
        </p:txBody>
      </p:sp>
      <p:sp>
        <p:nvSpPr>
          <p:cNvPr id="9" name="正方形/長方形 8">
            <a:extLst>
              <a:ext uri="{FF2B5EF4-FFF2-40B4-BE49-F238E27FC236}">
                <a16:creationId xmlns:a16="http://schemas.microsoft.com/office/drawing/2014/main" id="{03FC70C2-D192-C539-3D02-828B53EC19CF}"/>
              </a:ext>
            </a:extLst>
          </p:cNvPr>
          <p:cNvSpPr/>
          <p:nvPr/>
        </p:nvSpPr>
        <p:spPr>
          <a:xfrm>
            <a:off x="3917131" y="2346722"/>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50</a:t>
            </a:r>
            <a:r>
              <a:rPr kumimoji="1" lang="ja-JP" altLang="en-US"/>
              <a:t>号機</a:t>
            </a:r>
            <a:endParaRPr kumimoji="1" lang="en-US" altLang="ja-JP"/>
          </a:p>
          <a:p>
            <a:pPr algn="ctr"/>
            <a:r>
              <a:rPr kumimoji="1" lang="en-US" altLang="ja-JP"/>
              <a:t>M/C SUB</a:t>
            </a:r>
            <a:endParaRPr kumimoji="1" lang="ja-JP" altLang="en-US"/>
          </a:p>
        </p:txBody>
      </p:sp>
      <p:sp>
        <p:nvSpPr>
          <p:cNvPr id="10" name="正方形/長方形 9">
            <a:extLst>
              <a:ext uri="{FF2B5EF4-FFF2-40B4-BE49-F238E27FC236}">
                <a16:creationId xmlns:a16="http://schemas.microsoft.com/office/drawing/2014/main" id="{6F07E9B0-5DE3-A775-739A-11F83FAA3848}"/>
              </a:ext>
            </a:extLst>
          </p:cNvPr>
          <p:cNvSpPr/>
          <p:nvPr/>
        </p:nvSpPr>
        <p:spPr>
          <a:xfrm>
            <a:off x="3917131" y="3188576"/>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RF,S/A</a:t>
            </a:r>
          </a:p>
          <a:p>
            <a:pPr algn="ctr"/>
            <a:r>
              <a:rPr kumimoji="1" lang="en-US" altLang="ja-JP"/>
              <a:t>MULTI SUB1</a:t>
            </a:r>
            <a:endParaRPr kumimoji="1" lang="ja-JP" altLang="en-US"/>
          </a:p>
        </p:txBody>
      </p:sp>
      <p:sp>
        <p:nvSpPr>
          <p:cNvPr id="11" name="正方形/長方形 10">
            <a:extLst>
              <a:ext uri="{FF2B5EF4-FFF2-40B4-BE49-F238E27FC236}">
                <a16:creationId xmlns:a16="http://schemas.microsoft.com/office/drawing/2014/main" id="{6D1EC77C-8675-7DAA-955F-13C24D3F0BC0}"/>
              </a:ext>
            </a:extLst>
          </p:cNvPr>
          <p:cNvSpPr/>
          <p:nvPr/>
        </p:nvSpPr>
        <p:spPr>
          <a:xfrm>
            <a:off x="6188383" y="3188576"/>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t>T/T</a:t>
            </a:r>
          </a:p>
          <a:p>
            <a:pPr algn="ctr"/>
            <a:r>
              <a:rPr kumimoji="1" lang="en-US" altLang="ja-JP"/>
              <a:t>MULTI SUB</a:t>
            </a:r>
            <a:r>
              <a:rPr lang="en-US" altLang="ja-JP"/>
              <a:t>2</a:t>
            </a:r>
            <a:endParaRPr kumimoji="1" lang="ja-JP" altLang="en-US"/>
          </a:p>
        </p:txBody>
      </p:sp>
      <p:sp>
        <p:nvSpPr>
          <p:cNvPr id="12" name="正方形/長方形 11">
            <a:extLst>
              <a:ext uri="{FF2B5EF4-FFF2-40B4-BE49-F238E27FC236}">
                <a16:creationId xmlns:a16="http://schemas.microsoft.com/office/drawing/2014/main" id="{A151FFBF-49D0-7845-C74E-BF0BF76804E4}"/>
              </a:ext>
            </a:extLst>
          </p:cNvPr>
          <p:cNvSpPr/>
          <p:nvPr/>
        </p:nvSpPr>
        <p:spPr>
          <a:xfrm>
            <a:off x="1606591" y="4872284"/>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匠</a:t>
            </a:r>
          </a:p>
        </p:txBody>
      </p:sp>
      <p:sp>
        <p:nvSpPr>
          <p:cNvPr id="13" name="正方形/長方形 12">
            <a:extLst>
              <a:ext uri="{FF2B5EF4-FFF2-40B4-BE49-F238E27FC236}">
                <a16:creationId xmlns:a16="http://schemas.microsoft.com/office/drawing/2014/main" id="{7D09FC11-F132-7EAF-FAF1-871AB2B61639}"/>
              </a:ext>
            </a:extLst>
          </p:cNvPr>
          <p:cNvSpPr/>
          <p:nvPr/>
        </p:nvSpPr>
        <p:spPr>
          <a:xfrm>
            <a:off x="1606591" y="5714139"/>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アルミ</a:t>
            </a:r>
            <a:br>
              <a:rPr kumimoji="1" lang="en-US" altLang="ja-JP"/>
            </a:br>
            <a:r>
              <a:rPr kumimoji="1" lang="en-US" altLang="ja-JP"/>
              <a:t>K2WE02</a:t>
            </a:r>
            <a:endParaRPr kumimoji="1" lang="ja-JP" altLang="en-US"/>
          </a:p>
        </p:txBody>
      </p:sp>
      <p:sp>
        <p:nvSpPr>
          <p:cNvPr id="14" name="正方形/長方形 13">
            <a:extLst>
              <a:ext uri="{FF2B5EF4-FFF2-40B4-BE49-F238E27FC236}">
                <a16:creationId xmlns:a16="http://schemas.microsoft.com/office/drawing/2014/main" id="{57059FE1-944F-BAB2-766B-8CCFA3A08826}"/>
              </a:ext>
            </a:extLst>
          </p:cNvPr>
          <p:cNvSpPr/>
          <p:nvPr/>
        </p:nvSpPr>
        <p:spPr>
          <a:xfrm>
            <a:off x="3917131" y="5714139"/>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a:t>SUB</a:t>
            </a:r>
            <a:endParaRPr kumimoji="1" lang="ja-JP" altLang="en-US"/>
          </a:p>
        </p:txBody>
      </p:sp>
      <p:sp>
        <p:nvSpPr>
          <p:cNvPr id="17" name="テキスト ボックス 16">
            <a:extLst>
              <a:ext uri="{FF2B5EF4-FFF2-40B4-BE49-F238E27FC236}">
                <a16:creationId xmlns:a16="http://schemas.microsoft.com/office/drawing/2014/main" id="{0CEFEAB5-82C5-018F-37F9-62EFDC4D95D5}"/>
              </a:ext>
            </a:extLst>
          </p:cNvPr>
          <p:cNvSpPr txBox="1"/>
          <p:nvPr/>
        </p:nvSpPr>
        <p:spPr>
          <a:xfrm>
            <a:off x="919824" y="1615170"/>
            <a:ext cx="415498" cy="369332"/>
          </a:xfrm>
          <a:prstGeom prst="rect">
            <a:avLst/>
          </a:prstGeom>
          <a:noFill/>
        </p:spPr>
        <p:txBody>
          <a:bodyPr wrap="none" rtlCol="0">
            <a:spAutoFit/>
          </a:bodyPr>
          <a:lstStyle/>
          <a:p>
            <a:r>
              <a:rPr kumimoji="1" lang="ja-JP" altLang="en-US"/>
              <a:t>①</a:t>
            </a:r>
          </a:p>
        </p:txBody>
      </p:sp>
      <p:sp>
        <p:nvSpPr>
          <p:cNvPr id="18" name="テキスト ボックス 17">
            <a:extLst>
              <a:ext uri="{FF2B5EF4-FFF2-40B4-BE49-F238E27FC236}">
                <a16:creationId xmlns:a16="http://schemas.microsoft.com/office/drawing/2014/main" id="{E3CF9DE9-9829-AE28-EB58-F6B6F617558C}"/>
              </a:ext>
            </a:extLst>
          </p:cNvPr>
          <p:cNvSpPr txBox="1"/>
          <p:nvPr/>
        </p:nvSpPr>
        <p:spPr>
          <a:xfrm>
            <a:off x="919824" y="2457024"/>
            <a:ext cx="415498" cy="369332"/>
          </a:xfrm>
          <a:prstGeom prst="rect">
            <a:avLst/>
          </a:prstGeom>
          <a:noFill/>
        </p:spPr>
        <p:txBody>
          <a:bodyPr wrap="none" rtlCol="0">
            <a:spAutoFit/>
          </a:bodyPr>
          <a:lstStyle/>
          <a:p>
            <a:r>
              <a:rPr lang="ja-JP" altLang="en-US"/>
              <a:t>②</a:t>
            </a:r>
            <a:endParaRPr kumimoji="1" lang="ja-JP" altLang="en-US"/>
          </a:p>
        </p:txBody>
      </p:sp>
      <p:sp>
        <p:nvSpPr>
          <p:cNvPr id="20" name="テキスト ボックス 19">
            <a:extLst>
              <a:ext uri="{FF2B5EF4-FFF2-40B4-BE49-F238E27FC236}">
                <a16:creationId xmlns:a16="http://schemas.microsoft.com/office/drawing/2014/main" id="{7FC13C12-3765-54B4-14AA-7CBC1A724821}"/>
              </a:ext>
            </a:extLst>
          </p:cNvPr>
          <p:cNvSpPr txBox="1"/>
          <p:nvPr/>
        </p:nvSpPr>
        <p:spPr>
          <a:xfrm>
            <a:off x="919824" y="3298878"/>
            <a:ext cx="415498" cy="369332"/>
          </a:xfrm>
          <a:prstGeom prst="rect">
            <a:avLst/>
          </a:prstGeom>
          <a:noFill/>
        </p:spPr>
        <p:txBody>
          <a:bodyPr wrap="none" rtlCol="0">
            <a:spAutoFit/>
          </a:bodyPr>
          <a:lstStyle/>
          <a:p>
            <a:r>
              <a:rPr kumimoji="1" lang="ja-JP" altLang="en-US"/>
              <a:t>③</a:t>
            </a:r>
          </a:p>
        </p:txBody>
      </p:sp>
      <p:sp>
        <p:nvSpPr>
          <p:cNvPr id="21" name="テキスト ボックス 20">
            <a:extLst>
              <a:ext uri="{FF2B5EF4-FFF2-40B4-BE49-F238E27FC236}">
                <a16:creationId xmlns:a16="http://schemas.microsoft.com/office/drawing/2014/main" id="{1860EE86-B33D-564B-3AB2-47DCB89936E8}"/>
              </a:ext>
            </a:extLst>
          </p:cNvPr>
          <p:cNvSpPr txBox="1"/>
          <p:nvPr/>
        </p:nvSpPr>
        <p:spPr>
          <a:xfrm>
            <a:off x="919824" y="4140732"/>
            <a:ext cx="415498" cy="369332"/>
          </a:xfrm>
          <a:prstGeom prst="rect">
            <a:avLst/>
          </a:prstGeom>
          <a:noFill/>
        </p:spPr>
        <p:txBody>
          <a:bodyPr wrap="none" rtlCol="0">
            <a:spAutoFit/>
          </a:bodyPr>
          <a:lstStyle/>
          <a:p>
            <a:r>
              <a:rPr kumimoji="1" lang="ja-JP" altLang="en-US"/>
              <a:t>④</a:t>
            </a:r>
          </a:p>
        </p:txBody>
      </p:sp>
      <p:sp>
        <p:nvSpPr>
          <p:cNvPr id="22" name="テキスト ボックス 21">
            <a:extLst>
              <a:ext uri="{FF2B5EF4-FFF2-40B4-BE49-F238E27FC236}">
                <a16:creationId xmlns:a16="http://schemas.microsoft.com/office/drawing/2014/main" id="{88089C7E-1D16-E97E-7E03-CDF19C0418BB}"/>
              </a:ext>
            </a:extLst>
          </p:cNvPr>
          <p:cNvSpPr txBox="1"/>
          <p:nvPr/>
        </p:nvSpPr>
        <p:spPr>
          <a:xfrm>
            <a:off x="919824" y="4982586"/>
            <a:ext cx="415498" cy="369332"/>
          </a:xfrm>
          <a:prstGeom prst="rect">
            <a:avLst/>
          </a:prstGeom>
          <a:noFill/>
        </p:spPr>
        <p:txBody>
          <a:bodyPr wrap="none" rtlCol="0">
            <a:spAutoFit/>
          </a:bodyPr>
          <a:lstStyle/>
          <a:p>
            <a:r>
              <a:rPr lang="ja-JP" altLang="en-US"/>
              <a:t>⑤</a:t>
            </a:r>
            <a:endParaRPr kumimoji="1" lang="ja-JP" altLang="en-US"/>
          </a:p>
        </p:txBody>
      </p:sp>
      <p:sp>
        <p:nvSpPr>
          <p:cNvPr id="23" name="テキスト ボックス 22">
            <a:extLst>
              <a:ext uri="{FF2B5EF4-FFF2-40B4-BE49-F238E27FC236}">
                <a16:creationId xmlns:a16="http://schemas.microsoft.com/office/drawing/2014/main" id="{772F9E17-B23C-EDCA-347A-D001F1265DF1}"/>
              </a:ext>
            </a:extLst>
          </p:cNvPr>
          <p:cNvSpPr txBox="1"/>
          <p:nvPr/>
        </p:nvSpPr>
        <p:spPr>
          <a:xfrm>
            <a:off x="919824" y="5841326"/>
            <a:ext cx="415498" cy="369332"/>
          </a:xfrm>
          <a:prstGeom prst="rect">
            <a:avLst/>
          </a:prstGeom>
          <a:noFill/>
        </p:spPr>
        <p:txBody>
          <a:bodyPr wrap="none" rtlCol="0">
            <a:spAutoFit/>
          </a:bodyPr>
          <a:lstStyle/>
          <a:p>
            <a:r>
              <a:rPr kumimoji="1" lang="ja-JP" altLang="en-US"/>
              <a:t>⑥</a:t>
            </a:r>
          </a:p>
        </p:txBody>
      </p:sp>
      <p:sp>
        <p:nvSpPr>
          <p:cNvPr id="24" name="テキスト ボックス 23">
            <a:extLst>
              <a:ext uri="{FF2B5EF4-FFF2-40B4-BE49-F238E27FC236}">
                <a16:creationId xmlns:a16="http://schemas.microsoft.com/office/drawing/2014/main" id="{86F47E68-FBE0-7AE5-0300-DC1388AAA146}"/>
              </a:ext>
            </a:extLst>
          </p:cNvPr>
          <p:cNvSpPr txBox="1"/>
          <p:nvPr/>
        </p:nvSpPr>
        <p:spPr>
          <a:xfrm>
            <a:off x="615950" y="571500"/>
            <a:ext cx="2593980" cy="369332"/>
          </a:xfrm>
          <a:prstGeom prst="rect">
            <a:avLst/>
          </a:prstGeom>
          <a:noFill/>
        </p:spPr>
        <p:txBody>
          <a:bodyPr wrap="none" rtlCol="0">
            <a:spAutoFit/>
          </a:bodyPr>
          <a:lstStyle/>
          <a:p>
            <a:r>
              <a:rPr kumimoji="1" lang="ja-JP" altLang="en-US"/>
              <a:t>溶接のライン構成イメージ</a:t>
            </a:r>
          </a:p>
        </p:txBody>
      </p:sp>
      <p:sp>
        <p:nvSpPr>
          <p:cNvPr id="25" name="吹き出し: 角を丸めた四角形 24">
            <a:extLst>
              <a:ext uri="{FF2B5EF4-FFF2-40B4-BE49-F238E27FC236}">
                <a16:creationId xmlns:a16="http://schemas.microsoft.com/office/drawing/2014/main" id="{47D01D25-DF90-88D1-25BE-CC52C931F838}"/>
              </a:ext>
            </a:extLst>
          </p:cNvPr>
          <p:cNvSpPr/>
          <p:nvPr/>
        </p:nvSpPr>
        <p:spPr>
          <a:xfrm>
            <a:off x="8982072" y="819150"/>
            <a:ext cx="2911478" cy="796020"/>
          </a:xfrm>
          <a:prstGeom prst="wedgeRoundRectCallout">
            <a:avLst>
              <a:gd name="adj1" fmla="val -58408"/>
              <a:gd name="adj2" fmla="val 29155"/>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ja-JP" altLang="en-US"/>
              <a:t>それぞれの計画コード（</a:t>
            </a:r>
            <a:r>
              <a:rPr lang="en-US" altLang="ja-JP"/>
              <a:t>K2WE****</a:t>
            </a:r>
            <a:r>
              <a:rPr lang="ja-JP" altLang="en-US"/>
              <a:t>のような）？</a:t>
            </a:r>
            <a:endParaRPr kumimoji="1" lang="ja-JP" altLang="en-US"/>
          </a:p>
        </p:txBody>
      </p:sp>
      <p:sp>
        <p:nvSpPr>
          <p:cNvPr id="26" name="正方形/長方形 25">
            <a:extLst>
              <a:ext uri="{FF2B5EF4-FFF2-40B4-BE49-F238E27FC236}">
                <a16:creationId xmlns:a16="http://schemas.microsoft.com/office/drawing/2014/main" id="{B45EE958-9CA6-CDB2-CF5F-44E1AAA652B9}"/>
              </a:ext>
            </a:extLst>
          </p:cNvPr>
          <p:cNvSpPr/>
          <p:nvPr/>
        </p:nvSpPr>
        <p:spPr>
          <a:xfrm>
            <a:off x="9308016" y="2346722"/>
            <a:ext cx="2242634" cy="28793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これのどれか？</a:t>
            </a:r>
            <a:endParaRPr kumimoji="1" lang="nl-NL" altLang="ja-JP"/>
          </a:p>
          <a:p>
            <a:pPr algn="ctr"/>
            <a:r>
              <a:rPr kumimoji="1" lang="nl-NL" altLang="ja-JP"/>
              <a:t>K2PR01</a:t>
            </a:r>
          </a:p>
          <a:p>
            <a:pPr algn="ctr"/>
            <a:r>
              <a:rPr kumimoji="1" lang="nl-NL" altLang="ja-JP"/>
              <a:t>K2PR02</a:t>
            </a:r>
          </a:p>
          <a:p>
            <a:pPr algn="ctr"/>
            <a:r>
              <a:rPr kumimoji="1" lang="nl-NL" altLang="ja-JP"/>
              <a:t>K2PR04</a:t>
            </a:r>
          </a:p>
          <a:p>
            <a:pPr algn="ctr"/>
            <a:r>
              <a:rPr kumimoji="1" lang="nl-NL" altLang="ja-JP"/>
              <a:t>K2WE01</a:t>
            </a:r>
          </a:p>
          <a:p>
            <a:pPr algn="ctr"/>
            <a:r>
              <a:rPr kumimoji="1" lang="nl-NL" altLang="ja-JP"/>
              <a:t>K2WE02</a:t>
            </a:r>
          </a:p>
          <a:p>
            <a:pPr algn="ctr"/>
            <a:r>
              <a:rPr kumimoji="1" lang="nl-NL" altLang="ja-JP"/>
              <a:t>K2WE03</a:t>
            </a:r>
          </a:p>
          <a:p>
            <a:pPr algn="ctr"/>
            <a:r>
              <a:rPr kumimoji="1" lang="nl-NL" altLang="ja-JP"/>
              <a:t>K2WE04</a:t>
            </a:r>
            <a:endParaRPr kumimoji="1" lang="ja-JP" altLang="en-US"/>
          </a:p>
        </p:txBody>
      </p:sp>
      <p:sp>
        <p:nvSpPr>
          <p:cNvPr id="2" name="正方形/長方形 1">
            <a:extLst>
              <a:ext uri="{FF2B5EF4-FFF2-40B4-BE49-F238E27FC236}">
                <a16:creationId xmlns:a16="http://schemas.microsoft.com/office/drawing/2014/main" id="{8D3F7664-2FE0-A28B-F5DF-8A71A60B6BCB}"/>
              </a:ext>
            </a:extLst>
          </p:cNvPr>
          <p:cNvSpPr/>
          <p:nvPr/>
        </p:nvSpPr>
        <p:spPr>
          <a:xfrm>
            <a:off x="6085348" y="5714139"/>
            <a:ext cx="2041176" cy="589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シートレール</a:t>
            </a:r>
          </a:p>
        </p:txBody>
      </p:sp>
      <p:sp>
        <p:nvSpPr>
          <p:cNvPr id="3" name="正方形/長方形 2">
            <a:extLst>
              <a:ext uri="{FF2B5EF4-FFF2-40B4-BE49-F238E27FC236}">
                <a16:creationId xmlns:a16="http://schemas.microsoft.com/office/drawing/2014/main" id="{BC31AEE0-0817-404C-D90D-E9E317DC3325}"/>
              </a:ext>
            </a:extLst>
          </p:cNvPr>
          <p:cNvSpPr/>
          <p:nvPr/>
        </p:nvSpPr>
        <p:spPr>
          <a:xfrm>
            <a:off x="12408979" y="4089137"/>
            <a:ext cx="2313878" cy="84185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t>タンク：</a:t>
            </a:r>
            <a:r>
              <a:rPr kumimoji="1" lang="en-US" altLang="ja-JP"/>
              <a:t>K2WE03</a:t>
            </a:r>
            <a:endParaRPr kumimoji="1" lang="ja-JP" altLang="en-US"/>
          </a:p>
        </p:txBody>
      </p:sp>
    </p:spTree>
    <p:extLst>
      <p:ext uri="{BB962C8B-B14F-4D97-AF65-F5344CB8AC3E}">
        <p14:creationId xmlns:p14="http://schemas.microsoft.com/office/powerpoint/2010/main" val="244189774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AA HondaGlobal ENJP UI Regular"/>
        <a:ea typeface="Meiryo UI"/>
        <a:cs typeface=""/>
      </a:majorFont>
      <a:minorFont>
        <a:latin typeface="AA HondaGlobal ENJP UI Regular"/>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FC9EE0848CFFB04781BD25A09FD59A28" ma:contentTypeVersion="19" ma:contentTypeDescription="新しいドキュメントを作成します。" ma:contentTypeScope="" ma:versionID="849b3ffcec45500a9f62b8ef549d8bc7">
  <xsd:schema xmlns:xsd="http://www.w3.org/2001/XMLSchema" xmlns:xs="http://www.w3.org/2001/XMLSchema" xmlns:p="http://schemas.microsoft.com/office/2006/metadata/properties" xmlns:ns2="3f8c04b8-0b19-4890-bc62-3b99f2a2d4c3" xmlns:ns3="a15020ae-fb91-49a9-8090-d492a51e1a65" targetNamespace="http://schemas.microsoft.com/office/2006/metadata/properties" ma:root="true" ma:fieldsID="fdb2b61743e700589b8606a4d3bf275d" ns2:_="" ns3:_="">
    <xsd:import namespace="3f8c04b8-0b19-4890-bc62-3b99f2a2d4c3"/>
    <xsd:import namespace="a15020ae-fb91-49a9-8090-d492a51e1a6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c04b8-0b19-4890-bc62-3b99f2a2d4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画像タグ" ma:readOnly="false" ma:fieldId="{5cf76f15-5ced-4ddc-b409-7134ff3c332f}" ma:taxonomyMulti="true" ma:sspId="8776f33e-360e-4421-95ec-db1b42831c8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5020ae-fb91-49a9-8090-d492a51e1a65"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22" nillable="true" ma:displayName="Taxonomy Catch All Column" ma:hidden="true" ma:list="{394e0424-e9a5-4eb8-b17e-c7247d7d9871}" ma:internalName="TaxCatchAll" ma:showField="CatchAllData" ma:web="a15020ae-fb91-49a9-8090-d492a51e1a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f8c04b8-0b19-4890-bc62-3b99f2a2d4c3">
      <Terms xmlns="http://schemas.microsoft.com/office/infopath/2007/PartnerControls"/>
    </lcf76f155ced4ddcb4097134ff3c332f>
    <TaxCatchAll xmlns="a15020ae-fb91-49a9-8090-d492a51e1a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4AD3749-7042-4633-A670-1E1C27B7A5E5}">
  <ds:schemaRefs>
    <ds:schemaRef ds:uri="3f8c04b8-0b19-4890-bc62-3b99f2a2d4c3"/>
    <ds:schemaRef ds:uri="a15020ae-fb91-49a9-8090-d492a51e1a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913343D-0D1F-40DF-991D-48A2E8BAA66A}">
  <ds:schemaRefs>
    <ds:schemaRef ds:uri="3f8c04b8-0b19-4890-bc62-3b99f2a2d4c3"/>
    <ds:schemaRef ds:uri="a15020ae-fb91-49a9-8090-d492a51e1a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D659774-715A-4E70-8674-6711634F23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20</Slides>
  <Notes>2</Notes>
  <HiddenSlides>6</HiddenSlide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テーマ</vt:lpstr>
      <vt:lpstr>1_Office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アルミ編</vt:lpstr>
      <vt:lpstr>PowerPoint Presentation</vt:lpstr>
      <vt:lpstr>PowerPoint Presentation</vt:lpstr>
      <vt:lpstr>PowerPoint Presentation</vt:lpstr>
      <vt:lpstr>メイン１で作成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REIA NAKAMURA (中村 玲愛)</dc:creator>
  <cp:keywords>SecrecyB; A.01.0010; HM</cp:keywords>
  <cp:revision>1</cp:revision>
  <dcterms:created xsi:type="dcterms:W3CDTF">2025-07-14T01:38:17Z</dcterms:created>
  <dcterms:modified xsi:type="dcterms:W3CDTF">2025-08-04T00:06:01Z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0x010100FC9EE0848CFFB04781BD25A09FD59A28</vt:lpwstr>
  </property>
  <property fmtid="{D5CDD505-2E9C-101B-9397-08002B2CF9AE}" pid="3" name="MediaServiceImageTags">
    <vt:lpwstr/>
  </property>
</Properties>
</file>